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34" r:id="rId5"/>
    <p:sldId id="330" r:id="rId6"/>
    <p:sldId id="331" r:id="rId7"/>
    <p:sldId id="332" r:id="rId8"/>
    <p:sldId id="335" r:id="rId9"/>
    <p:sldId id="262" r:id="rId10"/>
    <p:sldId id="263" r:id="rId11"/>
    <p:sldId id="299" r:id="rId12"/>
    <p:sldId id="333" r:id="rId13"/>
    <p:sldId id="264" r:id="rId14"/>
    <p:sldId id="266" r:id="rId15"/>
    <p:sldId id="265" r:id="rId16"/>
    <p:sldId id="276" r:id="rId17"/>
    <p:sldId id="303" r:id="rId18"/>
    <p:sldId id="293" r:id="rId19"/>
    <p:sldId id="277" r:id="rId20"/>
    <p:sldId id="336"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37" r:id="rId36"/>
    <p:sldId id="317" r:id="rId37"/>
    <p:sldId id="338" r:id="rId38"/>
    <p:sldId id="296" r:id="rId39"/>
    <p:sldId id="318" r:id="rId40"/>
    <p:sldId id="319" r:id="rId41"/>
    <p:sldId id="339" r:id="rId42"/>
    <p:sldId id="322" r:id="rId43"/>
    <p:sldId id="323" r:id="rId44"/>
    <p:sldId id="324" r:id="rId45"/>
    <p:sldId id="340" r:id="rId46"/>
    <p:sldId id="289" r:id="rId47"/>
    <p:sldId id="320" r:id="rId48"/>
    <p:sldId id="274" r:id="rId49"/>
    <p:sldId id="341"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93"/>
    <a:srgbClr val="0B49CB"/>
    <a:srgbClr val="0948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079"/>
    <p:restoredTop sz="85148"/>
  </p:normalViewPr>
  <p:slideViewPr>
    <p:cSldViewPr snapToGrid="0" snapToObjects="1">
      <p:cViewPr varScale="1">
        <p:scale>
          <a:sx n="43" d="100"/>
          <a:sy n="43" d="100"/>
        </p:scale>
        <p:origin x="216" y="12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ata6.xml.rels><?xml version="1.0" encoding="UTF-8" standalone="yes"?>
<Relationships xmlns="http://schemas.openxmlformats.org/package/2006/relationships"><Relationship Id="rId1" Type="http://schemas.openxmlformats.org/officeDocument/2006/relationships/hyperlink" Target="https://github.com/kmohr19/IBM-Capstone-Project/blob/main/SpaceX_Machine%20Learning%20Prediction_Part_5.ipynb" TargetMode="External"/></Relationships>
</file>

<file path=ppt/diagrams/_rels/data8.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6.xml.rels><?xml version="1.0" encoding="UTF-8" standalone="yes"?>
<Relationships xmlns="http://schemas.openxmlformats.org/package/2006/relationships"><Relationship Id="rId1" Type="http://schemas.openxmlformats.org/officeDocument/2006/relationships/hyperlink" Target="https://github.com/kmohr19/IBM-Capstone-Project/blob/main/SpaceX_Machine%20Learning%20Prediction_Part_5.ipynb" TargetMode="External"/></Relationships>
</file>

<file path=ppt/diagrams/_rels/drawing8.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5489ACD2-E7DE-4598-BE09-425F6FBF5BC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19AFD69-16D3-4E94-B5E2-CA4E7647A001}">
      <dgm:prSet/>
      <dgm:spPr/>
      <dgm:t>
        <a:bodyPr/>
        <a:lstStyle/>
        <a:p>
          <a:pPr>
            <a:defRPr cap="all"/>
          </a:pPr>
          <a:r>
            <a:rPr lang="en-US"/>
            <a:t>Executive Summary</a:t>
          </a:r>
        </a:p>
      </dgm:t>
    </dgm:pt>
    <dgm:pt modelId="{A6DB9411-7258-4230-939A-1E0962CAE02D}" type="parTrans" cxnId="{33CE84EF-9639-4A4E-953B-39CE234A010E}">
      <dgm:prSet/>
      <dgm:spPr/>
      <dgm:t>
        <a:bodyPr/>
        <a:lstStyle/>
        <a:p>
          <a:endParaRPr lang="en-US"/>
        </a:p>
      </dgm:t>
    </dgm:pt>
    <dgm:pt modelId="{431C836E-78CB-4D73-B286-F37D48C67B72}" type="sibTrans" cxnId="{33CE84EF-9639-4A4E-953B-39CE234A010E}">
      <dgm:prSet/>
      <dgm:spPr/>
      <dgm:t>
        <a:bodyPr/>
        <a:lstStyle/>
        <a:p>
          <a:endParaRPr lang="en-US"/>
        </a:p>
      </dgm:t>
    </dgm:pt>
    <dgm:pt modelId="{5DA79082-A674-4947-9021-BCBA7A53EF3F}">
      <dgm:prSet/>
      <dgm:spPr/>
      <dgm:t>
        <a:bodyPr/>
        <a:lstStyle/>
        <a:p>
          <a:pPr>
            <a:defRPr cap="all"/>
          </a:pPr>
          <a:r>
            <a:rPr lang="en-US"/>
            <a:t>Introduction</a:t>
          </a:r>
        </a:p>
      </dgm:t>
    </dgm:pt>
    <dgm:pt modelId="{8FA76242-6C78-45F4-BD02-2AD06A697875}" type="parTrans" cxnId="{976CA9F1-D5B7-4325-9A81-889CB772841A}">
      <dgm:prSet/>
      <dgm:spPr/>
      <dgm:t>
        <a:bodyPr/>
        <a:lstStyle/>
        <a:p>
          <a:endParaRPr lang="en-US"/>
        </a:p>
      </dgm:t>
    </dgm:pt>
    <dgm:pt modelId="{F6C80083-1001-4484-AD9C-81A4EFB94D2B}" type="sibTrans" cxnId="{976CA9F1-D5B7-4325-9A81-889CB772841A}">
      <dgm:prSet/>
      <dgm:spPr/>
      <dgm:t>
        <a:bodyPr/>
        <a:lstStyle/>
        <a:p>
          <a:endParaRPr lang="en-US"/>
        </a:p>
      </dgm:t>
    </dgm:pt>
    <dgm:pt modelId="{9656294C-CFD7-4B13-8194-BA75165A5672}">
      <dgm:prSet/>
      <dgm:spPr/>
      <dgm:t>
        <a:bodyPr/>
        <a:lstStyle/>
        <a:p>
          <a:pPr>
            <a:defRPr cap="all"/>
          </a:pPr>
          <a:r>
            <a:rPr lang="en-US"/>
            <a:t>Methodology</a:t>
          </a:r>
        </a:p>
      </dgm:t>
    </dgm:pt>
    <dgm:pt modelId="{35124FCD-FDE5-4DE2-AD59-0F00774FF3FD}" type="parTrans" cxnId="{BE033422-5E5D-4068-A867-8A82CA9B9F08}">
      <dgm:prSet/>
      <dgm:spPr/>
      <dgm:t>
        <a:bodyPr/>
        <a:lstStyle/>
        <a:p>
          <a:endParaRPr lang="en-US"/>
        </a:p>
      </dgm:t>
    </dgm:pt>
    <dgm:pt modelId="{D29D3DB4-AA81-449B-B4F5-BBEC49549BA7}" type="sibTrans" cxnId="{BE033422-5E5D-4068-A867-8A82CA9B9F08}">
      <dgm:prSet/>
      <dgm:spPr/>
      <dgm:t>
        <a:bodyPr/>
        <a:lstStyle/>
        <a:p>
          <a:endParaRPr lang="en-US"/>
        </a:p>
      </dgm:t>
    </dgm:pt>
    <dgm:pt modelId="{7188123F-DCF6-448D-9571-DF001F00EA37}">
      <dgm:prSet/>
      <dgm:spPr/>
      <dgm:t>
        <a:bodyPr/>
        <a:lstStyle/>
        <a:p>
          <a:pPr>
            <a:defRPr cap="all"/>
          </a:pPr>
          <a:r>
            <a:rPr lang="en-US"/>
            <a:t>Results</a:t>
          </a:r>
        </a:p>
      </dgm:t>
    </dgm:pt>
    <dgm:pt modelId="{68B58BD4-182D-4C8D-811B-7E5875842A13}" type="parTrans" cxnId="{9A1189A2-D187-4351-AB15-DC045D29F123}">
      <dgm:prSet/>
      <dgm:spPr/>
      <dgm:t>
        <a:bodyPr/>
        <a:lstStyle/>
        <a:p>
          <a:endParaRPr lang="en-US"/>
        </a:p>
      </dgm:t>
    </dgm:pt>
    <dgm:pt modelId="{8F580211-F46E-4ED9-9D26-B4427F1EB0DF}" type="sibTrans" cxnId="{9A1189A2-D187-4351-AB15-DC045D29F123}">
      <dgm:prSet/>
      <dgm:spPr/>
      <dgm:t>
        <a:bodyPr/>
        <a:lstStyle/>
        <a:p>
          <a:endParaRPr lang="en-US"/>
        </a:p>
      </dgm:t>
    </dgm:pt>
    <dgm:pt modelId="{79E4FE8C-2E4E-496B-8BE0-8F31C823AA04}">
      <dgm:prSet/>
      <dgm:spPr/>
      <dgm:t>
        <a:bodyPr/>
        <a:lstStyle/>
        <a:p>
          <a:pPr>
            <a:defRPr cap="all"/>
          </a:pPr>
          <a:r>
            <a:rPr lang="en-US"/>
            <a:t>Conclusion</a:t>
          </a:r>
        </a:p>
      </dgm:t>
    </dgm:pt>
    <dgm:pt modelId="{322D740F-9724-41BE-8EAE-DE0462C26904}" type="parTrans" cxnId="{7718E607-483A-42D7-9DF7-D95C560CB7D3}">
      <dgm:prSet/>
      <dgm:spPr/>
      <dgm:t>
        <a:bodyPr/>
        <a:lstStyle/>
        <a:p>
          <a:endParaRPr lang="en-US"/>
        </a:p>
      </dgm:t>
    </dgm:pt>
    <dgm:pt modelId="{FECD686D-7012-423D-A58F-C7F847419204}" type="sibTrans" cxnId="{7718E607-483A-42D7-9DF7-D95C560CB7D3}">
      <dgm:prSet/>
      <dgm:spPr/>
      <dgm:t>
        <a:bodyPr/>
        <a:lstStyle/>
        <a:p>
          <a:endParaRPr lang="en-US"/>
        </a:p>
      </dgm:t>
    </dgm:pt>
    <dgm:pt modelId="{4CCD5E66-73F2-4BE9-BBE6-65814816D785}">
      <dgm:prSet/>
      <dgm:spPr/>
      <dgm:t>
        <a:bodyPr/>
        <a:lstStyle/>
        <a:p>
          <a:pPr>
            <a:defRPr cap="all"/>
          </a:pPr>
          <a:r>
            <a:rPr lang="en-US"/>
            <a:t>Appendix</a:t>
          </a:r>
        </a:p>
      </dgm:t>
    </dgm:pt>
    <dgm:pt modelId="{331BBEA2-811D-410F-9E4B-C064F7D7E12B}" type="parTrans" cxnId="{891432F5-27A1-4C01-8457-24C717913343}">
      <dgm:prSet/>
      <dgm:spPr/>
      <dgm:t>
        <a:bodyPr/>
        <a:lstStyle/>
        <a:p>
          <a:endParaRPr lang="en-US"/>
        </a:p>
      </dgm:t>
    </dgm:pt>
    <dgm:pt modelId="{2CD090EA-D50B-4A5A-9445-9239D4D0DC75}" type="sibTrans" cxnId="{891432F5-27A1-4C01-8457-24C717913343}">
      <dgm:prSet/>
      <dgm:spPr/>
      <dgm:t>
        <a:bodyPr/>
        <a:lstStyle/>
        <a:p>
          <a:endParaRPr lang="en-US"/>
        </a:p>
      </dgm:t>
    </dgm:pt>
    <dgm:pt modelId="{B2D8301C-DD0D-4911-96B1-3670240205CE}" type="pres">
      <dgm:prSet presAssocID="{5489ACD2-E7DE-4598-BE09-425F6FBF5BCD}" presName="root" presStyleCnt="0">
        <dgm:presLayoutVars>
          <dgm:dir/>
          <dgm:resizeHandles val="exact"/>
        </dgm:presLayoutVars>
      </dgm:prSet>
      <dgm:spPr/>
    </dgm:pt>
    <dgm:pt modelId="{9E18812C-2862-4796-9E2B-BBA513ED5C19}" type="pres">
      <dgm:prSet presAssocID="{C19AFD69-16D3-4E94-B5E2-CA4E7647A001}" presName="compNode" presStyleCnt="0"/>
      <dgm:spPr/>
    </dgm:pt>
    <dgm:pt modelId="{F7F3F6FC-9009-407D-A1CE-09F253E3B549}" type="pres">
      <dgm:prSet presAssocID="{C19AFD69-16D3-4E94-B5E2-CA4E7647A001}" presName="iconBgRect" presStyleLbl="bgShp" presStyleIdx="0" presStyleCnt="6"/>
      <dgm:spPr/>
    </dgm:pt>
    <dgm:pt modelId="{49F0779C-EAC4-4D2E-9A51-287154C181FB}" type="pres">
      <dgm:prSet presAssocID="{C19AFD69-16D3-4E94-B5E2-CA4E7647A00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AD88A935-739E-4205-9D06-66FADEC723AD}" type="pres">
      <dgm:prSet presAssocID="{C19AFD69-16D3-4E94-B5E2-CA4E7647A001}" presName="spaceRect" presStyleCnt="0"/>
      <dgm:spPr/>
    </dgm:pt>
    <dgm:pt modelId="{A28AB044-C4CD-4021-BE4B-931E522BD46B}" type="pres">
      <dgm:prSet presAssocID="{C19AFD69-16D3-4E94-B5E2-CA4E7647A001}" presName="textRect" presStyleLbl="revTx" presStyleIdx="0" presStyleCnt="6">
        <dgm:presLayoutVars>
          <dgm:chMax val="1"/>
          <dgm:chPref val="1"/>
        </dgm:presLayoutVars>
      </dgm:prSet>
      <dgm:spPr/>
    </dgm:pt>
    <dgm:pt modelId="{5B73088A-B08E-4970-865C-77D6D18F0A25}" type="pres">
      <dgm:prSet presAssocID="{431C836E-78CB-4D73-B286-F37D48C67B72}" presName="sibTrans" presStyleCnt="0"/>
      <dgm:spPr/>
    </dgm:pt>
    <dgm:pt modelId="{FC52058F-0406-4920-8E45-DC87D33BB5A2}" type="pres">
      <dgm:prSet presAssocID="{5DA79082-A674-4947-9021-BCBA7A53EF3F}" presName="compNode" presStyleCnt="0"/>
      <dgm:spPr/>
    </dgm:pt>
    <dgm:pt modelId="{40735E84-BEE5-47FA-9AD9-089F64DEC1B0}" type="pres">
      <dgm:prSet presAssocID="{5DA79082-A674-4947-9021-BCBA7A53EF3F}" presName="iconBgRect" presStyleLbl="bgShp" presStyleIdx="1" presStyleCnt="6"/>
      <dgm:spPr/>
    </dgm:pt>
    <dgm:pt modelId="{5B34FB4C-20F3-46E2-9EFF-167555109091}" type="pres">
      <dgm:prSet presAssocID="{5DA79082-A674-4947-9021-BCBA7A53EF3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1DA06FE7-D622-4D7F-9CE4-29BC4FF62BE3}" type="pres">
      <dgm:prSet presAssocID="{5DA79082-A674-4947-9021-BCBA7A53EF3F}" presName="spaceRect" presStyleCnt="0"/>
      <dgm:spPr/>
    </dgm:pt>
    <dgm:pt modelId="{486604A1-1FA3-4FAA-B1C1-0A72FB78F199}" type="pres">
      <dgm:prSet presAssocID="{5DA79082-A674-4947-9021-BCBA7A53EF3F}" presName="textRect" presStyleLbl="revTx" presStyleIdx="1" presStyleCnt="6">
        <dgm:presLayoutVars>
          <dgm:chMax val="1"/>
          <dgm:chPref val="1"/>
        </dgm:presLayoutVars>
      </dgm:prSet>
      <dgm:spPr/>
    </dgm:pt>
    <dgm:pt modelId="{35C03502-CA6C-4E6B-BB9D-91AAD9B8954E}" type="pres">
      <dgm:prSet presAssocID="{F6C80083-1001-4484-AD9C-81A4EFB94D2B}" presName="sibTrans" presStyleCnt="0"/>
      <dgm:spPr/>
    </dgm:pt>
    <dgm:pt modelId="{3F3C9036-1D7A-46C4-A497-4A378922495A}" type="pres">
      <dgm:prSet presAssocID="{9656294C-CFD7-4B13-8194-BA75165A5672}" presName="compNode" presStyleCnt="0"/>
      <dgm:spPr/>
    </dgm:pt>
    <dgm:pt modelId="{01C467EF-6F55-4AFB-8688-6DB054EBA6A6}" type="pres">
      <dgm:prSet presAssocID="{9656294C-CFD7-4B13-8194-BA75165A5672}" presName="iconBgRect" presStyleLbl="bgShp" presStyleIdx="2" presStyleCnt="6"/>
      <dgm:spPr/>
    </dgm:pt>
    <dgm:pt modelId="{6CF812E9-42B1-4F40-B5DD-74BECAF5AF89}" type="pres">
      <dgm:prSet presAssocID="{9656294C-CFD7-4B13-8194-BA75165A567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4D3F8FBF-6BB9-4337-A29C-9DBB6770643D}" type="pres">
      <dgm:prSet presAssocID="{9656294C-CFD7-4B13-8194-BA75165A5672}" presName="spaceRect" presStyleCnt="0"/>
      <dgm:spPr/>
    </dgm:pt>
    <dgm:pt modelId="{F2BA1172-CD7F-4E14-B9ED-758FC7589F38}" type="pres">
      <dgm:prSet presAssocID="{9656294C-CFD7-4B13-8194-BA75165A5672}" presName="textRect" presStyleLbl="revTx" presStyleIdx="2" presStyleCnt="6">
        <dgm:presLayoutVars>
          <dgm:chMax val="1"/>
          <dgm:chPref val="1"/>
        </dgm:presLayoutVars>
      </dgm:prSet>
      <dgm:spPr/>
    </dgm:pt>
    <dgm:pt modelId="{713F2731-65DA-434B-9DD8-74E62E6BBF01}" type="pres">
      <dgm:prSet presAssocID="{D29D3DB4-AA81-449B-B4F5-BBEC49549BA7}" presName="sibTrans" presStyleCnt="0"/>
      <dgm:spPr/>
    </dgm:pt>
    <dgm:pt modelId="{F2D5786F-0995-423C-A701-8BAB8CAA91A5}" type="pres">
      <dgm:prSet presAssocID="{7188123F-DCF6-448D-9571-DF001F00EA37}" presName="compNode" presStyleCnt="0"/>
      <dgm:spPr/>
    </dgm:pt>
    <dgm:pt modelId="{FB5B29F5-0596-48AB-9BFC-38B4F5D950FD}" type="pres">
      <dgm:prSet presAssocID="{7188123F-DCF6-448D-9571-DF001F00EA37}" presName="iconBgRect" presStyleLbl="bgShp" presStyleIdx="3" presStyleCnt="6"/>
      <dgm:spPr/>
    </dgm:pt>
    <dgm:pt modelId="{CCBB7488-C599-4E0A-8F79-70A51CAFF4FE}" type="pres">
      <dgm:prSet presAssocID="{7188123F-DCF6-448D-9571-DF001F00EA3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D643948A-9D70-457A-B03E-9CB55C9B4A2A}" type="pres">
      <dgm:prSet presAssocID="{7188123F-DCF6-448D-9571-DF001F00EA37}" presName="spaceRect" presStyleCnt="0"/>
      <dgm:spPr/>
    </dgm:pt>
    <dgm:pt modelId="{8A25E5AF-6AFA-4946-BC8A-B8A0E35707E8}" type="pres">
      <dgm:prSet presAssocID="{7188123F-DCF6-448D-9571-DF001F00EA37}" presName="textRect" presStyleLbl="revTx" presStyleIdx="3" presStyleCnt="6">
        <dgm:presLayoutVars>
          <dgm:chMax val="1"/>
          <dgm:chPref val="1"/>
        </dgm:presLayoutVars>
      </dgm:prSet>
      <dgm:spPr/>
    </dgm:pt>
    <dgm:pt modelId="{0F7FD6CD-35E4-4E79-99DF-67F9CB12392C}" type="pres">
      <dgm:prSet presAssocID="{8F580211-F46E-4ED9-9D26-B4427F1EB0DF}" presName="sibTrans" presStyleCnt="0"/>
      <dgm:spPr/>
    </dgm:pt>
    <dgm:pt modelId="{23F7796C-9A39-41F7-8E74-5D4C8B9680C3}" type="pres">
      <dgm:prSet presAssocID="{79E4FE8C-2E4E-496B-8BE0-8F31C823AA04}" presName="compNode" presStyleCnt="0"/>
      <dgm:spPr/>
    </dgm:pt>
    <dgm:pt modelId="{78186BEA-C2D3-4F94-94CF-C80AC97C14C1}" type="pres">
      <dgm:prSet presAssocID="{79E4FE8C-2E4E-496B-8BE0-8F31C823AA04}" presName="iconBgRect" presStyleLbl="bgShp" presStyleIdx="4" presStyleCnt="6"/>
      <dgm:spPr/>
    </dgm:pt>
    <dgm:pt modelId="{BA301C6C-6897-4735-ADC6-4E3B05473B22}" type="pres">
      <dgm:prSet presAssocID="{79E4FE8C-2E4E-496B-8BE0-8F31C823AA0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4B83840B-8A9D-4BDF-84D2-BDA9F0D712F2}" type="pres">
      <dgm:prSet presAssocID="{79E4FE8C-2E4E-496B-8BE0-8F31C823AA04}" presName="spaceRect" presStyleCnt="0"/>
      <dgm:spPr/>
    </dgm:pt>
    <dgm:pt modelId="{6A23DC33-34AA-4807-8B1E-D2E57B9DA875}" type="pres">
      <dgm:prSet presAssocID="{79E4FE8C-2E4E-496B-8BE0-8F31C823AA04}" presName="textRect" presStyleLbl="revTx" presStyleIdx="4" presStyleCnt="6">
        <dgm:presLayoutVars>
          <dgm:chMax val="1"/>
          <dgm:chPref val="1"/>
        </dgm:presLayoutVars>
      </dgm:prSet>
      <dgm:spPr/>
    </dgm:pt>
    <dgm:pt modelId="{82233B40-0D54-4378-9D92-3997AA0EB04C}" type="pres">
      <dgm:prSet presAssocID="{FECD686D-7012-423D-A58F-C7F847419204}" presName="sibTrans" presStyleCnt="0"/>
      <dgm:spPr/>
    </dgm:pt>
    <dgm:pt modelId="{964FE437-ABE8-4A5C-B4D5-DBAB8BD86E2E}" type="pres">
      <dgm:prSet presAssocID="{4CCD5E66-73F2-4BE9-BBE6-65814816D785}" presName="compNode" presStyleCnt="0"/>
      <dgm:spPr/>
    </dgm:pt>
    <dgm:pt modelId="{AF82ABC0-29FE-4B24-A318-8839AF3D9818}" type="pres">
      <dgm:prSet presAssocID="{4CCD5E66-73F2-4BE9-BBE6-65814816D785}" presName="iconBgRect" presStyleLbl="bgShp" presStyleIdx="5" presStyleCnt="6"/>
      <dgm:spPr/>
    </dgm:pt>
    <dgm:pt modelId="{00E42568-1D2F-45BE-8B59-E8D6DB368327}" type="pres">
      <dgm:prSet presAssocID="{4CCD5E66-73F2-4BE9-BBE6-65814816D78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7ACE771C-4331-42F9-B01C-BA3F4D59E55A}" type="pres">
      <dgm:prSet presAssocID="{4CCD5E66-73F2-4BE9-BBE6-65814816D785}" presName="spaceRect" presStyleCnt="0"/>
      <dgm:spPr/>
    </dgm:pt>
    <dgm:pt modelId="{85120B01-FCA3-45C0-8578-CE77BC87FF79}" type="pres">
      <dgm:prSet presAssocID="{4CCD5E66-73F2-4BE9-BBE6-65814816D785}" presName="textRect" presStyleLbl="revTx" presStyleIdx="5" presStyleCnt="6">
        <dgm:presLayoutVars>
          <dgm:chMax val="1"/>
          <dgm:chPref val="1"/>
        </dgm:presLayoutVars>
      </dgm:prSet>
      <dgm:spPr/>
    </dgm:pt>
  </dgm:ptLst>
  <dgm:cxnLst>
    <dgm:cxn modelId="{1AE3F706-1CB6-405C-B062-F55CC6B3F747}" type="presOf" srcId="{79E4FE8C-2E4E-496B-8BE0-8F31C823AA04}" destId="{6A23DC33-34AA-4807-8B1E-D2E57B9DA875}" srcOrd="0" destOrd="0" presId="urn:microsoft.com/office/officeart/2018/5/layout/IconCircleLabelList"/>
    <dgm:cxn modelId="{7718E607-483A-42D7-9DF7-D95C560CB7D3}" srcId="{5489ACD2-E7DE-4598-BE09-425F6FBF5BCD}" destId="{79E4FE8C-2E4E-496B-8BE0-8F31C823AA04}" srcOrd="4" destOrd="0" parTransId="{322D740F-9724-41BE-8EAE-DE0462C26904}" sibTransId="{FECD686D-7012-423D-A58F-C7F847419204}"/>
    <dgm:cxn modelId="{94C88F19-A1C5-41EA-80AA-06DBD73EFF33}" type="presOf" srcId="{5DA79082-A674-4947-9021-BCBA7A53EF3F}" destId="{486604A1-1FA3-4FAA-B1C1-0A72FB78F199}" srcOrd="0" destOrd="0" presId="urn:microsoft.com/office/officeart/2018/5/layout/IconCircleLabelList"/>
    <dgm:cxn modelId="{BE033422-5E5D-4068-A867-8A82CA9B9F08}" srcId="{5489ACD2-E7DE-4598-BE09-425F6FBF5BCD}" destId="{9656294C-CFD7-4B13-8194-BA75165A5672}" srcOrd="2" destOrd="0" parTransId="{35124FCD-FDE5-4DE2-AD59-0F00774FF3FD}" sibTransId="{D29D3DB4-AA81-449B-B4F5-BBEC49549BA7}"/>
    <dgm:cxn modelId="{47C89A6B-CCAD-4592-AD7E-ABD4E617B8C1}" type="presOf" srcId="{9656294C-CFD7-4B13-8194-BA75165A5672}" destId="{F2BA1172-CD7F-4E14-B9ED-758FC7589F38}" srcOrd="0" destOrd="0" presId="urn:microsoft.com/office/officeart/2018/5/layout/IconCircleLabelList"/>
    <dgm:cxn modelId="{B49B5878-DCD3-4392-A629-37A59ADFD261}" type="presOf" srcId="{C19AFD69-16D3-4E94-B5E2-CA4E7647A001}" destId="{A28AB044-C4CD-4021-BE4B-931E522BD46B}" srcOrd="0" destOrd="0" presId="urn:microsoft.com/office/officeart/2018/5/layout/IconCircleLabelList"/>
    <dgm:cxn modelId="{48373C83-E7EF-4890-9945-92E892402C23}" type="presOf" srcId="{7188123F-DCF6-448D-9571-DF001F00EA37}" destId="{8A25E5AF-6AFA-4946-BC8A-B8A0E35707E8}" srcOrd="0" destOrd="0" presId="urn:microsoft.com/office/officeart/2018/5/layout/IconCircleLabelList"/>
    <dgm:cxn modelId="{0D461A9F-33A4-4FC8-9B5B-4547E5F3A5EE}" type="presOf" srcId="{5489ACD2-E7DE-4598-BE09-425F6FBF5BCD}" destId="{B2D8301C-DD0D-4911-96B1-3670240205CE}" srcOrd="0" destOrd="0" presId="urn:microsoft.com/office/officeart/2018/5/layout/IconCircleLabelList"/>
    <dgm:cxn modelId="{9A1189A2-D187-4351-AB15-DC045D29F123}" srcId="{5489ACD2-E7DE-4598-BE09-425F6FBF5BCD}" destId="{7188123F-DCF6-448D-9571-DF001F00EA37}" srcOrd="3" destOrd="0" parTransId="{68B58BD4-182D-4C8D-811B-7E5875842A13}" sibTransId="{8F580211-F46E-4ED9-9D26-B4427F1EB0DF}"/>
    <dgm:cxn modelId="{053481D3-58FA-41CA-AD81-7DBC74DB7086}" type="presOf" srcId="{4CCD5E66-73F2-4BE9-BBE6-65814816D785}" destId="{85120B01-FCA3-45C0-8578-CE77BC87FF79}" srcOrd="0" destOrd="0" presId="urn:microsoft.com/office/officeart/2018/5/layout/IconCircleLabelList"/>
    <dgm:cxn modelId="{33CE84EF-9639-4A4E-953B-39CE234A010E}" srcId="{5489ACD2-E7DE-4598-BE09-425F6FBF5BCD}" destId="{C19AFD69-16D3-4E94-B5E2-CA4E7647A001}" srcOrd="0" destOrd="0" parTransId="{A6DB9411-7258-4230-939A-1E0962CAE02D}" sibTransId="{431C836E-78CB-4D73-B286-F37D48C67B72}"/>
    <dgm:cxn modelId="{976CA9F1-D5B7-4325-9A81-889CB772841A}" srcId="{5489ACD2-E7DE-4598-BE09-425F6FBF5BCD}" destId="{5DA79082-A674-4947-9021-BCBA7A53EF3F}" srcOrd="1" destOrd="0" parTransId="{8FA76242-6C78-45F4-BD02-2AD06A697875}" sibTransId="{F6C80083-1001-4484-AD9C-81A4EFB94D2B}"/>
    <dgm:cxn modelId="{891432F5-27A1-4C01-8457-24C717913343}" srcId="{5489ACD2-E7DE-4598-BE09-425F6FBF5BCD}" destId="{4CCD5E66-73F2-4BE9-BBE6-65814816D785}" srcOrd="5" destOrd="0" parTransId="{331BBEA2-811D-410F-9E4B-C064F7D7E12B}" sibTransId="{2CD090EA-D50B-4A5A-9445-9239D4D0DC75}"/>
    <dgm:cxn modelId="{F42E6163-D846-472C-9461-0DB9B45BCBCA}" type="presParOf" srcId="{B2D8301C-DD0D-4911-96B1-3670240205CE}" destId="{9E18812C-2862-4796-9E2B-BBA513ED5C19}" srcOrd="0" destOrd="0" presId="urn:microsoft.com/office/officeart/2018/5/layout/IconCircleLabelList"/>
    <dgm:cxn modelId="{6F6F938D-E843-4FAA-BB38-C8C3A119EBAF}" type="presParOf" srcId="{9E18812C-2862-4796-9E2B-BBA513ED5C19}" destId="{F7F3F6FC-9009-407D-A1CE-09F253E3B549}" srcOrd="0" destOrd="0" presId="urn:microsoft.com/office/officeart/2018/5/layout/IconCircleLabelList"/>
    <dgm:cxn modelId="{FDFB3A81-4956-42CA-8AF5-FB1398436C02}" type="presParOf" srcId="{9E18812C-2862-4796-9E2B-BBA513ED5C19}" destId="{49F0779C-EAC4-4D2E-9A51-287154C181FB}" srcOrd="1" destOrd="0" presId="urn:microsoft.com/office/officeart/2018/5/layout/IconCircleLabelList"/>
    <dgm:cxn modelId="{4ED9A639-FC72-4573-920F-71337F60A3CE}" type="presParOf" srcId="{9E18812C-2862-4796-9E2B-BBA513ED5C19}" destId="{AD88A935-739E-4205-9D06-66FADEC723AD}" srcOrd="2" destOrd="0" presId="urn:microsoft.com/office/officeart/2018/5/layout/IconCircleLabelList"/>
    <dgm:cxn modelId="{7B731489-9489-4C1F-A2D0-FEB7722A4474}" type="presParOf" srcId="{9E18812C-2862-4796-9E2B-BBA513ED5C19}" destId="{A28AB044-C4CD-4021-BE4B-931E522BD46B}" srcOrd="3" destOrd="0" presId="urn:microsoft.com/office/officeart/2018/5/layout/IconCircleLabelList"/>
    <dgm:cxn modelId="{E4905C5F-DF68-477D-B74D-A7B69B8DAE0E}" type="presParOf" srcId="{B2D8301C-DD0D-4911-96B1-3670240205CE}" destId="{5B73088A-B08E-4970-865C-77D6D18F0A25}" srcOrd="1" destOrd="0" presId="urn:microsoft.com/office/officeart/2018/5/layout/IconCircleLabelList"/>
    <dgm:cxn modelId="{B486CDB4-5E7A-44CC-AE44-62143EF44791}" type="presParOf" srcId="{B2D8301C-DD0D-4911-96B1-3670240205CE}" destId="{FC52058F-0406-4920-8E45-DC87D33BB5A2}" srcOrd="2" destOrd="0" presId="urn:microsoft.com/office/officeart/2018/5/layout/IconCircleLabelList"/>
    <dgm:cxn modelId="{745DFF2B-2CE1-4415-BA02-6725BB26310D}" type="presParOf" srcId="{FC52058F-0406-4920-8E45-DC87D33BB5A2}" destId="{40735E84-BEE5-47FA-9AD9-089F64DEC1B0}" srcOrd="0" destOrd="0" presId="urn:microsoft.com/office/officeart/2018/5/layout/IconCircleLabelList"/>
    <dgm:cxn modelId="{2DF35AE6-90FB-4DC2-B4E8-35DFBC75ED1C}" type="presParOf" srcId="{FC52058F-0406-4920-8E45-DC87D33BB5A2}" destId="{5B34FB4C-20F3-46E2-9EFF-167555109091}" srcOrd="1" destOrd="0" presId="urn:microsoft.com/office/officeart/2018/5/layout/IconCircleLabelList"/>
    <dgm:cxn modelId="{00616880-3C92-44AA-AA06-DC107CE2DD63}" type="presParOf" srcId="{FC52058F-0406-4920-8E45-DC87D33BB5A2}" destId="{1DA06FE7-D622-4D7F-9CE4-29BC4FF62BE3}" srcOrd="2" destOrd="0" presId="urn:microsoft.com/office/officeart/2018/5/layout/IconCircleLabelList"/>
    <dgm:cxn modelId="{206163D2-7F92-4AC5-8770-9F71E9F74971}" type="presParOf" srcId="{FC52058F-0406-4920-8E45-DC87D33BB5A2}" destId="{486604A1-1FA3-4FAA-B1C1-0A72FB78F199}" srcOrd="3" destOrd="0" presId="urn:microsoft.com/office/officeart/2018/5/layout/IconCircleLabelList"/>
    <dgm:cxn modelId="{BC2D5112-77A6-4301-85F3-BAB63B6A5F74}" type="presParOf" srcId="{B2D8301C-DD0D-4911-96B1-3670240205CE}" destId="{35C03502-CA6C-4E6B-BB9D-91AAD9B8954E}" srcOrd="3" destOrd="0" presId="urn:microsoft.com/office/officeart/2018/5/layout/IconCircleLabelList"/>
    <dgm:cxn modelId="{FEE32EE3-6112-4104-AE71-B3BE0D6EAC74}" type="presParOf" srcId="{B2D8301C-DD0D-4911-96B1-3670240205CE}" destId="{3F3C9036-1D7A-46C4-A497-4A378922495A}" srcOrd="4" destOrd="0" presId="urn:microsoft.com/office/officeart/2018/5/layout/IconCircleLabelList"/>
    <dgm:cxn modelId="{7CEE7487-EB0F-41F0-8CD8-C2E0CE6FAB73}" type="presParOf" srcId="{3F3C9036-1D7A-46C4-A497-4A378922495A}" destId="{01C467EF-6F55-4AFB-8688-6DB054EBA6A6}" srcOrd="0" destOrd="0" presId="urn:microsoft.com/office/officeart/2018/5/layout/IconCircleLabelList"/>
    <dgm:cxn modelId="{8A0DE455-0A1C-4E56-AD61-5C28F6DE50E9}" type="presParOf" srcId="{3F3C9036-1D7A-46C4-A497-4A378922495A}" destId="{6CF812E9-42B1-4F40-B5DD-74BECAF5AF89}" srcOrd="1" destOrd="0" presId="urn:microsoft.com/office/officeart/2018/5/layout/IconCircleLabelList"/>
    <dgm:cxn modelId="{E05EB483-470D-481E-B5B4-851E55643CFD}" type="presParOf" srcId="{3F3C9036-1D7A-46C4-A497-4A378922495A}" destId="{4D3F8FBF-6BB9-4337-A29C-9DBB6770643D}" srcOrd="2" destOrd="0" presId="urn:microsoft.com/office/officeart/2018/5/layout/IconCircleLabelList"/>
    <dgm:cxn modelId="{D8E194AD-AB76-441D-B7A4-2751F8205B26}" type="presParOf" srcId="{3F3C9036-1D7A-46C4-A497-4A378922495A}" destId="{F2BA1172-CD7F-4E14-B9ED-758FC7589F38}" srcOrd="3" destOrd="0" presId="urn:microsoft.com/office/officeart/2018/5/layout/IconCircleLabelList"/>
    <dgm:cxn modelId="{4CE3AA5A-6146-4A97-A201-3DE0011181E9}" type="presParOf" srcId="{B2D8301C-DD0D-4911-96B1-3670240205CE}" destId="{713F2731-65DA-434B-9DD8-74E62E6BBF01}" srcOrd="5" destOrd="0" presId="urn:microsoft.com/office/officeart/2018/5/layout/IconCircleLabelList"/>
    <dgm:cxn modelId="{1E2BE747-073E-45DA-B8AB-AE6EC618CB85}" type="presParOf" srcId="{B2D8301C-DD0D-4911-96B1-3670240205CE}" destId="{F2D5786F-0995-423C-A701-8BAB8CAA91A5}" srcOrd="6" destOrd="0" presId="urn:microsoft.com/office/officeart/2018/5/layout/IconCircleLabelList"/>
    <dgm:cxn modelId="{91651BB5-A1E3-4629-A45C-DD4F1A9F75E3}" type="presParOf" srcId="{F2D5786F-0995-423C-A701-8BAB8CAA91A5}" destId="{FB5B29F5-0596-48AB-9BFC-38B4F5D950FD}" srcOrd="0" destOrd="0" presId="urn:microsoft.com/office/officeart/2018/5/layout/IconCircleLabelList"/>
    <dgm:cxn modelId="{5883AC61-F74B-4BEF-8539-F61491F64FC4}" type="presParOf" srcId="{F2D5786F-0995-423C-A701-8BAB8CAA91A5}" destId="{CCBB7488-C599-4E0A-8F79-70A51CAFF4FE}" srcOrd="1" destOrd="0" presId="urn:microsoft.com/office/officeart/2018/5/layout/IconCircleLabelList"/>
    <dgm:cxn modelId="{8C1D50FB-788E-40EA-B0EF-3C2CE2D531B9}" type="presParOf" srcId="{F2D5786F-0995-423C-A701-8BAB8CAA91A5}" destId="{D643948A-9D70-457A-B03E-9CB55C9B4A2A}" srcOrd="2" destOrd="0" presId="urn:microsoft.com/office/officeart/2018/5/layout/IconCircleLabelList"/>
    <dgm:cxn modelId="{44FFF858-C4DC-4B0D-9E5E-E0B11A57C155}" type="presParOf" srcId="{F2D5786F-0995-423C-A701-8BAB8CAA91A5}" destId="{8A25E5AF-6AFA-4946-BC8A-B8A0E35707E8}" srcOrd="3" destOrd="0" presId="urn:microsoft.com/office/officeart/2018/5/layout/IconCircleLabelList"/>
    <dgm:cxn modelId="{22FD2BDE-3797-4C61-A05A-C92F534D03B6}" type="presParOf" srcId="{B2D8301C-DD0D-4911-96B1-3670240205CE}" destId="{0F7FD6CD-35E4-4E79-99DF-67F9CB12392C}" srcOrd="7" destOrd="0" presId="urn:microsoft.com/office/officeart/2018/5/layout/IconCircleLabelList"/>
    <dgm:cxn modelId="{688D0FC1-4764-4B5D-9B34-8A755C51E809}" type="presParOf" srcId="{B2D8301C-DD0D-4911-96B1-3670240205CE}" destId="{23F7796C-9A39-41F7-8E74-5D4C8B9680C3}" srcOrd="8" destOrd="0" presId="urn:microsoft.com/office/officeart/2018/5/layout/IconCircleLabelList"/>
    <dgm:cxn modelId="{06D62868-F06D-45B0-A01A-5796743C670E}" type="presParOf" srcId="{23F7796C-9A39-41F7-8E74-5D4C8B9680C3}" destId="{78186BEA-C2D3-4F94-94CF-C80AC97C14C1}" srcOrd="0" destOrd="0" presId="urn:microsoft.com/office/officeart/2018/5/layout/IconCircleLabelList"/>
    <dgm:cxn modelId="{630CD618-F0AD-43EF-92F5-C27C54550D57}" type="presParOf" srcId="{23F7796C-9A39-41F7-8E74-5D4C8B9680C3}" destId="{BA301C6C-6897-4735-ADC6-4E3B05473B22}" srcOrd="1" destOrd="0" presId="urn:microsoft.com/office/officeart/2018/5/layout/IconCircleLabelList"/>
    <dgm:cxn modelId="{71A826DF-B511-4986-AB17-13A0E7E5FB8F}" type="presParOf" srcId="{23F7796C-9A39-41F7-8E74-5D4C8B9680C3}" destId="{4B83840B-8A9D-4BDF-84D2-BDA9F0D712F2}" srcOrd="2" destOrd="0" presId="urn:microsoft.com/office/officeart/2018/5/layout/IconCircleLabelList"/>
    <dgm:cxn modelId="{EAFC1ACA-0E5D-4EA2-9E06-D88722FAD0F2}" type="presParOf" srcId="{23F7796C-9A39-41F7-8E74-5D4C8B9680C3}" destId="{6A23DC33-34AA-4807-8B1E-D2E57B9DA875}" srcOrd="3" destOrd="0" presId="urn:microsoft.com/office/officeart/2018/5/layout/IconCircleLabelList"/>
    <dgm:cxn modelId="{40B74DD5-3CB1-4EF6-BD9A-B4E381AD1747}" type="presParOf" srcId="{B2D8301C-DD0D-4911-96B1-3670240205CE}" destId="{82233B40-0D54-4378-9D92-3997AA0EB04C}" srcOrd="9" destOrd="0" presId="urn:microsoft.com/office/officeart/2018/5/layout/IconCircleLabelList"/>
    <dgm:cxn modelId="{FAAF7DBB-FBB4-4C85-A430-AADC3B22018C}" type="presParOf" srcId="{B2D8301C-DD0D-4911-96B1-3670240205CE}" destId="{964FE437-ABE8-4A5C-B4D5-DBAB8BD86E2E}" srcOrd="10" destOrd="0" presId="urn:microsoft.com/office/officeart/2018/5/layout/IconCircleLabelList"/>
    <dgm:cxn modelId="{49A5AA26-D81E-42D1-AC8D-28EA7F512C43}" type="presParOf" srcId="{964FE437-ABE8-4A5C-B4D5-DBAB8BD86E2E}" destId="{AF82ABC0-29FE-4B24-A318-8839AF3D9818}" srcOrd="0" destOrd="0" presId="urn:microsoft.com/office/officeart/2018/5/layout/IconCircleLabelList"/>
    <dgm:cxn modelId="{EB43D12C-BA7E-4943-874E-BB088AB384A2}" type="presParOf" srcId="{964FE437-ABE8-4A5C-B4D5-DBAB8BD86E2E}" destId="{00E42568-1D2F-45BE-8B59-E8D6DB368327}" srcOrd="1" destOrd="0" presId="urn:microsoft.com/office/officeart/2018/5/layout/IconCircleLabelList"/>
    <dgm:cxn modelId="{784D3B0A-D40B-45D1-AB68-DEAB79893E9B}" type="presParOf" srcId="{964FE437-ABE8-4A5C-B4D5-DBAB8BD86E2E}" destId="{7ACE771C-4331-42F9-B01C-BA3F4D59E55A}" srcOrd="2" destOrd="0" presId="urn:microsoft.com/office/officeart/2018/5/layout/IconCircleLabelList"/>
    <dgm:cxn modelId="{94C83A28-E4C4-42BE-AB39-98218F3DA80B}" type="presParOf" srcId="{964FE437-ABE8-4A5C-B4D5-DBAB8BD86E2E}" destId="{85120B01-FCA3-45C0-8578-CE77BC87FF7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490900-18FB-41D3-AB1C-FDA787F95543}"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0F8D7DD-B55A-4CB3-B595-4FFD0EC73B53}">
      <dgm:prSet/>
      <dgm:spPr/>
      <dgm:t>
        <a:bodyPr/>
        <a:lstStyle/>
        <a:p>
          <a:pPr>
            <a:defRPr b="1"/>
          </a:pPr>
          <a:r>
            <a:rPr lang="en-US"/>
            <a:t>Summary of methodologies</a:t>
          </a:r>
        </a:p>
      </dgm:t>
    </dgm:pt>
    <dgm:pt modelId="{0C15CCE1-47D8-4E03-9765-3B28D7D11558}" type="parTrans" cxnId="{0C4930F0-4047-4290-A4CA-67A26348879E}">
      <dgm:prSet/>
      <dgm:spPr/>
      <dgm:t>
        <a:bodyPr/>
        <a:lstStyle/>
        <a:p>
          <a:endParaRPr lang="en-US"/>
        </a:p>
      </dgm:t>
    </dgm:pt>
    <dgm:pt modelId="{2A6A5034-1CAB-4845-B20C-485B25881C5C}" type="sibTrans" cxnId="{0C4930F0-4047-4290-A4CA-67A26348879E}">
      <dgm:prSet/>
      <dgm:spPr/>
      <dgm:t>
        <a:bodyPr/>
        <a:lstStyle/>
        <a:p>
          <a:endParaRPr lang="en-US"/>
        </a:p>
      </dgm:t>
    </dgm:pt>
    <dgm:pt modelId="{60B3425C-085A-4623-8423-06ACD3CC10D2}">
      <dgm:prSet/>
      <dgm:spPr/>
      <dgm:t>
        <a:bodyPr/>
        <a:lstStyle/>
        <a:p>
          <a:r>
            <a:rPr lang="en-US"/>
            <a:t>Data Collection</a:t>
          </a:r>
        </a:p>
      </dgm:t>
    </dgm:pt>
    <dgm:pt modelId="{CFA29A3B-92BF-4770-B026-3864F255A879}" type="parTrans" cxnId="{4839FB8E-E654-4035-A359-25E07AE8CC50}">
      <dgm:prSet/>
      <dgm:spPr/>
      <dgm:t>
        <a:bodyPr/>
        <a:lstStyle/>
        <a:p>
          <a:endParaRPr lang="en-US"/>
        </a:p>
      </dgm:t>
    </dgm:pt>
    <dgm:pt modelId="{6FE3622C-062E-4FF3-9024-47C54F4BA5A6}" type="sibTrans" cxnId="{4839FB8E-E654-4035-A359-25E07AE8CC50}">
      <dgm:prSet/>
      <dgm:spPr/>
      <dgm:t>
        <a:bodyPr/>
        <a:lstStyle/>
        <a:p>
          <a:endParaRPr lang="en-US"/>
        </a:p>
      </dgm:t>
    </dgm:pt>
    <dgm:pt modelId="{9A292687-7A5B-403B-AA5C-16F730E872C7}">
      <dgm:prSet/>
      <dgm:spPr/>
      <dgm:t>
        <a:bodyPr/>
        <a:lstStyle/>
        <a:p>
          <a:r>
            <a:rPr lang="en-US"/>
            <a:t>Data Wrangling </a:t>
          </a:r>
        </a:p>
      </dgm:t>
    </dgm:pt>
    <dgm:pt modelId="{210AF5B5-0B75-4065-8ACA-2B4A11153179}" type="parTrans" cxnId="{9B4154AF-B8A1-4431-B693-547D096AE941}">
      <dgm:prSet/>
      <dgm:spPr/>
      <dgm:t>
        <a:bodyPr/>
        <a:lstStyle/>
        <a:p>
          <a:endParaRPr lang="en-US"/>
        </a:p>
      </dgm:t>
    </dgm:pt>
    <dgm:pt modelId="{B57634F8-97EB-4C2E-A575-9C1538163BDE}" type="sibTrans" cxnId="{9B4154AF-B8A1-4431-B693-547D096AE941}">
      <dgm:prSet/>
      <dgm:spPr/>
      <dgm:t>
        <a:bodyPr/>
        <a:lstStyle/>
        <a:p>
          <a:endParaRPr lang="en-US"/>
        </a:p>
      </dgm:t>
    </dgm:pt>
    <dgm:pt modelId="{4CF99EBE-84E6-4A84-A783-162E4076EF22}">
      <dgm:prSet/>
      <dgm:spPr/>
      <dgm:t>
        <a:bodyPr/>
        <a:lstStyle/>
        <a:p>
          <a:r>
            <a:rPr lang="en-US"/>
            <a:t>Exploratory Data Analysis with Data Visualization</a:t>
          </a:r>
        </a:p>
      </dgm:t>
    </dgm:pt>
    <dgm:pt modelId="{BF00BFA6-1F7F-46A1-9367-EEE1D80DB740}" type="parTrans" cxnId="{0127E6E7-E218-408B-8ED4-BECDAA4A8A31}">
      <dgm:prSet/>
      <dgm:spPr/>
      <dgm:t>
        <a:bodyPr/>
        <a:lstStyle/>
        <a:p>
          <a:endParaRPr lang="en-US"/>
        </a:p>
      </dgm:t>
    </dgm:pt>
    <dgm:pt modelId="{3EE0ADBC-B12D-4AC4-92D4-133978ABE330}" type="sibTrans" cxnId="{0127E6E7-E218-408B-8ED4-BECDAA4A8A31}">
      <dgm:prSet/>
      <dgm:spPr/>
      <dgm:t>
        <a:bodyPr/>
        <a:lstStyle/>
        <a:p>
          <a:endParaRPr lang="en-US"/>
        </a:p>
      </dgm:t>
    </dgm:pt>
    <dgm:pt modelId="{B0A15602-B018-43C8-8F5F-A717F1380557}">
      <dgm:prSet/>
      <dgm:spPr/>
      <dgm:t>
        <a:bodyPr/>
        <a:lstStyle/>
        <a:p>
          <a:r>
            <a:rPr lang="en-US"/>
            <a:t>Exploratory Data Analysis with SQL</a:t>
          </a:r>
        </a:p>
      </dgm:t>
    </dgm:pt>
    <dgm:pt modelId="{F8509F03-5871-4D0D-B650-A572E043CAF9}" type="parTrans" cxnId="{F27FE976-CA2A-4A2A-B1B3-4B9397C11EDA}">
      <dgm:prSet/>
      <dgm:spPr/>
      <dgm:t>
        <a:bodyPr/>
        <a:lstStyle/>
        <a:p>
          <a:endParaRPr lang="en-US"/>
        </a:p>
      </dgm:t>
    </dgm:pt>
    <dgm:pt modelId="{EB9123DD-767B-4511-80D4-369FAFB6EB3D}" type="sibTrans" cxnId="{F27FE976-CA2A-4A2A-B1B3-4B9397C11EDA}">
      <dgm:prSet/>
      <dgm:spPr/>
      <dgm:t>
        <a:bodyPr/>
        <a:lstStyle/>
        <a:p>
          <a:endParaRPr lang="en-US"/>
        </a:p>
      </dgm:t>
    </dgm:pt>
    <dgm:pt modelId="{840A6868-DBB2-45AB-971E-D40CBFC7D8EE}">
      <dgm:prSet/>
      <dgm:spPr/>
      <dgm:t>
        <a:bodyPr/>
        <a:lstStyle/>
        <a:p>
          <a:r>
            <a:rPr lang="en-US"/>
            <a:t>Building an interactive map with Folium</a:t>
          </a:r>
        </a:p>
      </dgm:t>
    </dgm:pt>
    <dgm:pt modelId="{5689AC4D-9E9F-4574-926C-8E65311DC607}" type="parTrans" cxnId="{C4BDB49F-6C74-41EA-9435-A29D82E68DBD}">
      <dgm:prSet/>
      <dgm:spPr/>
      <dgm:t>
        <a:bodyPr/>
        <a:lstStyle/>
        <a:p>
          <a:endParaRPr lang="en-US"/>
        </a:p>
      </dgm:t>
    </dgm:pt>
    <dgm:pt modelId="{4A6F686C-C905-4D89-9983-44EAE7DAE17C}" type="sibTrans" cxnId="{C4BDB49F-6C74-41EA-9435-A29D82E68DBD}">
      <dgm:prSet/>
      <dgm:spPr/>
      <dgm:t>
        <a:bodyPr/>
        <a:lstStyle/>
        <a:p>
          <a:endParaRPr lang="en-US"/>
        </a:p>
      </dgm:t>
    </dgm:pt>
    <dgm:pt modelId="{4EC5D8AF-2732-489A-8877-D602016F1F25}">
      <dgm:prSet/>
      <dgm:spPr/>
      <dgm:t>
        <a:bodyPr/>
        <a:lstStyle/>
        <a:p>
          <a:r>
            <a:rPr lang="en-US"/>
            <a:t>Building a Dashboard with Plotly Dash</a:t>
          </a:r>
        </a:p>
      </dgm:t>
    </dgm:pt>
    <dgm:pt modelId="{940BFA31-FE50-40DB-AB94-3D6FDFF8EB9A}" type="parTrans" cxnId="{B4F29350-85CD-46B8-BE96-CAC56763B28E}">
      <dgm:prSet/>
      <dgm:spPr/>
      <dgm:t>
        <a:bodyPr/>
        <a:lstStyle/>
        <a:p>
          <a:endParaRPr lang="en-US"/>
        </a:p>
      </dgm:t>
    </dgm:pt>
    <dgm:pt modelId="{FEB4AC04-CE85-41DB-BD99-980EB33930FB}" type="sibTrans" cxnId="{B4F29350-85CD-46B8-BE96-CAC56763B28E}">
      <dgm:prSet/>
      <dgm:spPr/>
      <dgm:t>
        <a:bodyPr/>
        <a:lstStyle/>
        <a:p>
          <a:endParaRPr lang="en-US"/>
        </a:p>
      </dgm:t>
    </dgm:pt>
    <dgm:pt modelId="{24F8536A-DD27-4D76-8E1B-162CC3559D79}">
      <dgm:prSet/>
      <dgm:spPr/>
      <dgm:t>
        <a:bodyPr/>
        <a:lstStyle/>
        <a:p>
          <a:r>
            <a:rPr lang="en-US"/>
            <a:t>Predictive Analysis</a:t>
          </a:r>
        </a:p>
      </dgm:t>
    </dgm:pt>
    <dgm:pt modelId="{3D5E0E73-EAE5-4096-B071-69150DE75460}" type="parTrans" cxnId="{D140104D-C8DA-4C13-85AD-0E718989D40A}">
      <dgm:prSet/>
      <dgm:spPr/>
      <dgm:t>
        <a:bodyPr/>
        <a:lstStyle/>
        <a:p>
          <a:endParaRPr lang="en-US"/>
        </a:p>
      </dgm:t>
    </dgm:pt>
    <dgm:pt modelId="{F5E9C857-1774-4AC3-8D98-25ABFC35CB0A}" type="sibTrans" cxnId="{D140104D-C8DA-4C13-85AD-0E718989D40A}">
      <dgm:prSet/>
      <dgm:spPr/>
      <dgm:t>
        <a:bodyPr/>
        <a:lstStyle/>
        <a:p>
          <a:endParaRPr lang="en-US"/>
        </a:p>
      </dgm:t>
    </dgm:pt>
    <dgm:pt modelId="{DE267ED7-0FA1-4F11-AEB8-1952CC0DD75B}">
      <dgm:prSet/>
      <dgm:spPr/>
      <dgm:t>
        <a:bodyPr/>
        <a:lstStyle/>
        <a:p>
          <a:pPr>
            <a:defRPr b="1"/>
          </a:pPr>
          <a:r>
            <a:rPr lang="en-US"/>
            <a:t>Summary of all results</a:t>
          </a:r>
        </a:p>
      </dgm:t>
    </dgm:pt>
    <dgm:pt modelId="{7B3BAD56-CF78-4254-A955-3A60AF88E72B}" type="parTrans" cxnId="{0C98565F-F77C-4F16-85BA-9F033EECA2F0}">
      <dgm:prSet/>
      <dgm:spPr/>
      <dgm:t>
        <a:bodyPr/>
        <a:lstStyle/>
        <a:p>
          <a:endParaRPr lang="en-US"/>
        </a:p>
      </dgm:t>
    </dgm:pt>
    <dgm:pt modelId="{59053A10-44EA-4CB4-B0F6-8B20FAD935E4}" type="sibTrans" cxnId="{0C98565F-F77C-4F16-85BA-9F033EECA2F0}">
      <dgm:prSet/>
      <dgm:spPr/>
      <dgm:t>
        <a:bodyPr/>
        <a:lstStyle/>
        <a:p>
          <a:endParaRPr lang="en-US"/>
        </a:p>
      </dgm:t>
    </dgm:pt>
    <dgm:pt modelId="{C8786A82-F810-4E41-B20A-2D8C22A39DFD}">
      <dgm:prSet/>
      <dgm:spPr/>
      <dgm:t>
        <a:bodyPr/>
        <a:lstStyle/>
        <a:p>
          <a:r>
            <a:rPr lang="en-US"/>
            <a:t>Exploratory Data Analysis Results</a:t>
          </a:r>
        </a:p>
      </dgm:t>
    </dgm:pt>
    <dgm:pt modelId="{4B2695EF-887F-43D7-8ED4-02E26C72C8C4}" type="parTrans" cxnId="{123E077A-F740-4F7F-BB4F-79A785ADA143}">
      <dgm:prSet/>
      <dgm:spPr/>
      <dgm:t>
        <a:bodyPr/>
        <a:lstStyle/>
        <a:p>
          <a:endParaRPr lang="en-US"/>
        </a:p>
      </dgm:t>
    </dgm:pt>
    <dgm:pt modelId="{786F3D56-E08E-43E1-80CE-9C01D5744F08}" type="sibTrans" cxnId="{123E077A-F740-4F7F-BB4F-79A785ADA143}">
      <dgm:prSet/>
      <dgm:spPr/>
      <dgm:t>
        <a:bodyPr/>
        <a:lstStyle/>
        <a:p>
          <a:endParaRPr lang="en-US"/>
        </a:p>
      </dgm:t>
    </dgm:pt>
    <dgm:pt modelId="{A7EAB5DD-238F-4BF6-93C4-ABC356D5D8AE}">
      <dgm:prSet/>
      <dgm:spPr/>
      <dgm:t>
        <a:bodyPr/>
        <a:lstStyle/>
        <a:p>
          <a:r>
            <a:rPr lang="en-US"/>
            <a:t>Interactive analytics demo</a:t>
          </a:r>
        </a:p>
      </dgm:t>
    </dgm:pt>
    <dgm:pt modelId="{A103BD16-1A7C-42AE-894C-7607C583F4D6}" type="parTrans" cxnId="{7A2D92F9-71DE-4815-9918-8E3DBD299DCF}">
      <dgm:prSet/>
      <dgm:spPr/>
      <dgm:t>
        <a:bodyPr/>
        <a:lstStyle/>
        <a:p>
          <a:endParaRPr lang="en-US"/>
        </a:p>
      </dgm:t>
    </dgm:pt>
    <dgm:pt modelId="{E58592B5-9055-4D38-8837-3CE92703082D}" type="sibTrans" cxnId="{7A2D92F9-71DE-4815-9918-8E3DBD299DCF}">
      <dgm:prSet/>
      <dgm:spPr/>
      <dgm:t>
        <a:bodyPr/>
        <a:lstStyle/>
        <a:p>
          <a:endParaRPr lang="en-US"/>
        </a:p>
      </dgm:t>
    </dgm:pt>
    <dgm:pt modelId="{5616605F-994F-4F25-97B1-081422C7AC3B}" type="pres">
      <dgm:prSet presAssocID="{12490900-18FB-41D3-AB1C-FDA787F95543}" presName="root" presStyleCnt="0">
        <dgm:presLayoutVars>
          <dgm:dir/>
          <dgm:resizeHandles val="exact"/>
        </dgm:presLayoutVars>
      </dgm:prSet>
      <dgm:spPr/>
    </dgm:pt>
    <dgm:pt modelId="{0D887690-549C-4976-82C1-D6551D992B5E}" type="pres">
      <dgm:prSet presAssocID="{F0F8D7DD-B55A-4CB3-B595-4FFD0EC73B53}" presName="compNode" presStyleCnt="0"/>
      <dgm:spPr/>
    </dgm:pt>
    <dgm:pt modelId="{09283633-245C-45CD-ADE7-C23B377E390B}" type="pres">
      <dgm:prSet presAssocID="{F0F8D7DD-B55A-4CB3-B595-4FFD0EC73B5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C74C3D34-E9E6-477F-9269-156104A16205}" type="pres">
      <dgm:prSet presAssocID="{F0F8D7DD-B55A-4CB3-B595-4FFD0EC73B53}" presName="iconSpace" presStyleCnt="0"/>
      <dgm:spPr/>
    </dgm:pt>
    <dgm:pt modelId="{A128A2DA-3C26-4F73-88D9-6B590FFFB186}" type="pres">
      <dgm:prSet presAssocID="{F0F8D7DD-B55A-4CB3-B595-4FFD0EC73B53}" presName="parTx" presStyleLbl="revTx" presStyleIdx="0" presStyleCnt="4">
        <dgm:presLayoutVars>
          <dgm:chMax val="0"/>
          <dgm:chPref val="0"/>
        </dgm:presLayoutVars>
      </dgm:prSet>
      <dgm:spPr/>
    </dgm:pt>
    <dgm:pt modelId="{7212609A-4F86-41B8-B8C4-3C18D2415514}" type="pres">
      <dgm:prSet presAssocID="{F0F8D7DD-B55A-4CB3-B595-4FFD0EC73B53}" presName="txSpace" presStyleCnt="0"/>
      <dgm:spPr/>
    </dgm:pt>
    <dgm:pt modelId="{0F90A0C2-187D-4A5C-B320-12E69774254F}" type="pres">
      <dgm:prSet presAssocID="{F0F8D7DD-B55A-4CB3-B595-4FFD0EC73B53}" presName="desTx" presStyleLbl="revTx" presStyleIdx="1" presStyleCnt="4">
        <dgm:presLayoutVars/>
      </dgm:prSet>
      <dgm:spPr/>
    </dgm:pt>
    <dgm:pt modelId="{214990D8-4202-4D6C-A746-A6BBE68E5C81}" type="pres">
      <dgm:prSet presAssocID="{2A6A5034-1CAB-4845-B20C-485B25881C5C}" presName="sibTrans" presStyleCnt="0"/>
      <dgm:spPr/>
    </dgm:pt>
    <dgm:pt modelId="{D44B3AB0-B88D-407E-BF87-B1D1B6483D95}" type="pres">
      <dgm:prSet presAssocID="{DE267ED7-0FA1-4F11-AEB8-1952CC0DD75B}" presName="compNode" presStyleCnt="0"/>
      <dgm:spPr/>
    </dgm:pt>
    <dgm:pt modelId="{4EEF8281-51FF-417E-999C-65CE7E3C8F1E}" type="pres">
      <dgm:prSet presAssocID="{DE267ED7-0FA1-4F11-AEB8-1952CC0DD75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E6A05D3B-A65E-4B80-8CC8-7C39C2F4D226}" type="pres">
      <dgm:prSet presAssocID="{DE267ED7-0FA1-4F11-AEB8-1952CC0DD75B}" presName="iconSpace" presStyleCnt="0"/>
      <dgm:spPr/>
    </dgm:pt>
    <dgm:pt modelId="{13D8BC30-EB0E-441C-B710-380D077E6C3A}" type="pres">
      <dgm:prSet presAssocID="{DE267ED7-0FA1-4F11-AEB8-1952CC0DD75B}" presName="parTx" presStyleLbl="revTx" presStyleIdx="2" presStyleCnt="4">
        <dgm:presLayoutVars>
          <dgm:chMax val="0"/>
          <dgm:chPref val="0"/>
        </dgm:presLayoutVars>
      </dgm:prSet>
      <dgm:spPr/>
    </dgm:pt>
    <dgm:pt modelId="{C3FFA124-C92A-4B3E-B18E-321F8FB33F32}" type="pres">
      <dgm:prSet presAssocID="{DE267ED7-0FA1-4F11-AEB8-1952CC0DD75B}" presName="txSpace" presStyleCnt="0"/>
      <dgm:spPr/>
    </dgm:pt>
    <dgm:pt modelId="{BE2E9FB0-41A0-40C0-8775-ABEE2401EEB9}" type="pres">
      <dgm:prSet presAssocID="{DE267ED7-0FA1-4F11-AEB8-1952CC0DD75B}" presName="desTx" presStyleLbl="revTx" presStyleIdx="3" presStyleCnt="4">
        <dgm:presLayoutVars/>
      </dgm:prSet>
      <dgm:spPr/>
    </dgm:pt>
  </dgm:ptLst>
  <dgm:cxnLst>
    <dgm:cxn modelId="{09277B01-D488-4524-806A-D75828C2EF91}" type="presOf" srcId="{C8786A82-F810-4E41-B20A-2D8C22A39DFD}" destId="{BE2E9FB0-41A0-40C0-8775-ABEE2401EEB9}" srcOrd="0" destOrd="0" presId="urn:microsoft.com/office/officeart/2018/5/layout/CenteredIconLabelDescriptionList"/>
    <dgm:cxn modelId="{44310017-631B-405E-8241-DDC33B78F46F}" type="presOf" srcId="{840A6868-DBB2-45AB-971E-D40CBFC7D8EE}" destId="{0F90A0C2-187D-4A5C-B320-12E69774254F}" srcOrd="0" destOrd="4" presId="urn:microsoft.com/office/officeart/2018/5/layout/CenteredIconLabelDescriptionList"/>
    <dgm:cxn modelId="{0A4FA51B-372E-4A3F-BD85-DFF155019C74}" type="presOf" srcId="{24F8536A-DD27-4D76-8E1B-162CC3559D79}" destId="{0F90A0C2-187D-4A5C-B320-12E69774254F}" srcOrd="0" destOrd="6" presId="urn:microsoft.com/office/officeart/2018/5/layout/CenteredIconLabelDescriptionList"/>
    <dgm:cxn modelId="{321EBB1C-B894-41E4-9B0C-A6A883512D02}" type="presOf" srcId="{B0A15602-B018-43C8-8F5F-A717F1380557}" destId="{0F90A0C2-187D-4A5C-B320-12E69774254F}" srcOrd="0" destOrd="3" presId="urn:microsoft.com/office/officeart/2018/5/layout/CenteredIconLabelDescriptionList"/>
    <dgm:cxn modelId="{5C662221-A39B-4CBF-9A62-60730316B7E9}" type="presOf" srcId="{F0F8D7DD-B55A-4CB3-B595-4FFD0EC73B53}" destId="{A128A2DA-3C26-4F73-88D9-6B590FFFB186}" srcOrd="0" destOrd="0" presId="urn:microsoft.com/office/officeart/2018/5/layout/CenteredIconLabelDescriptionList"/>
    <dgm:cxn modelId="{D140104D-C8DA-4C13-85AD-0E718989D40A}" srcId="{F0F8D7DD-B55A-4CB3-B595-4FFD0EC73B53}" destId="{24F8536A-DD27-4D76-8E1B-162CC3559D79}" srcOrd="6" destOrd="0" parTransId="{3D5E0E73-EAE5-4096-B071-69150DE75460}" sibTransId="{F5E9C857-1774-4AC3-8D98-25ABFC35CB0A}"/>
    <dgm:cxn modelId="{B4F29350-85CD-46B8-BE96-CAC56763B28E}" srcId="{F0F8D7DD-B55A-4CB3-B595-4FFD0EC73B53}" destId="{4EC5D8AF-2732-489A-8877-D602016F1F25}" srcOrd="5" destOrd="0" parTransId="{940BFA31-FE50-40DB-AB94-3D6FDFF8EB9A}" sibTransId="{FEB4AC04-CE85-41DB-BD99-980EB33930FB}"/>
    <dgm:cxn modelId="{0C98565F-F77C-4F16-85BA-9F033EECA2F0}" srcId="{12490900-18FB-41D3-AB1C-FDA787F95543}" destId="{DE267ED7-0FA1-4F11-AEB8-1952CC0DD75B}" srcOrd="1" destOrd="0" parTransId="{7B3BAD56-CF78-4254-A955-3A60AF88E72B}" sibTransId="{59053A10-44EA-4CB4-B0F6-8B20FAD935E4}"/>
    <dgm:cxn modelId="{974C3B63-9536-4C9F-B5DE-DC6FF3AF397D}" type="presOf" srcId="{4EC5D8AF-2732-489A-8877-D602016F1F25}" destId="{0F90A0C2-187D-4A5C-B320-12E69774254F}" srcOrd="0" destOrd="5" presId="urn:microsoft.com/office/officeart/2018/5/layout/CenteredIconLabelDescriptionList"/>
    <dgm:cxn modelId="{FA58AA66-A947-4930-AAB4-659125968441}" type="presOf" srcId="{A7EAB5DD-238F-4BF6-93C4-ABC356D5D8AE}" destId="{BE2E9FB0-41A0-40C0-8775-ABEE2401EEB9}" srcOrd="0" destOrd="1" presId="urn:microsoft.com/office/officeart/2018/5/layout/CenteredIconLabelDescriptionList"/>
    <dgm:cxn modelId="{3CE2DE6C-D24B-4E58-B23D-EFF994EB68F0}" type="presOf" srcId="{4CF99EBE-84E6-4A84-A783-162E4076EF22}" destId="{0F90A0C2-187D-4A5C-B320-12E69774254F}" srcOrd="0" destOrd="2" presId="urn:microsoft.com/office/officeart/2018/5/layout/CenteredIconLabelDescriptionList"/>
    <dgm:cxn modelId="{348D8972-7E91-458B-9997-C2A0011072E8}" type="presOf" srcId="{9A292687-7A5B-403B-AA5C-16F730E872C7}" destId="{0F90A0C2-187D-4A5C-B320-12E69774254F}" srcOrd="0" destOrd="1" presId="urn:microsoft.com/office/officeart/2018/5/layout/CenteredIconLabelDescriptionList"/>
    <dgm:cxn modelId="{F27FE976-CA2A-4A2A-B1B3-4B9397C11EDA}" srcId="{F0F8D7DD-B55A-4CB3-B595-4FFD0EC73B53}" destId="{B0A15602-B018-43C8-8F5F-A717F1380557}" srcOrd="3" destOrd="0" parTransId="{F8509F03-5871-4D0D-B650-A572E043CAF9}" sibTransId="{EB9123DD-767B-4511-80D4-369FAFB6EB3D}"/>
    <dgm:cxn modelId="{123E077A-F740-4F7F-BB4F-79A785ADA143}" srcId="{DE267ED7-0FA1-4F11-AEB8-1952CC0DD75B}" destId="{C8786A82-F810-4E41-B20A-2D8C22A39DFD}" srcOrd="0" destOrd="0" parTransId="{4B2695EF-887F-43D7-8ED4-02E26C72C8C4}" sibTransId="{786F3D56-E08E-43E1-80CE-9C01D5744F08}"/>
    <dgm:cxn modelId="{4839FB8E-E654-4035-A359-25E07AE8CC50}" srcId="{F0F8D7DD-B55A-4CB3-B595-4FFD0EC73B53}" destId="{60B3425C-085A-4623-8423-06ACD3CC10D2}" srcOrd="0" destOrd="0" parTransId="{CFA29A3B-92BF-4770-B026-3864F255A879}" sibTransId="{6FE3622C-062E-4FF3-9024-47C54F4BA5A6}"/>
    <dgm:cxn modelId="{C4BDB49F-6C74-41EA-9435-A29D82E68DBD}" srcId="{F0F8D7DD-B55A-4CB3-B595-4FFD0EC73B53}" destId="{840A6868-DBB2-45AB-971E-D40CBFC7D8EE}" srcOrd="4" destOrd="0" parTransId="{5689AC4D-9E9F-4574-926C-8E65311DC607}" sibTransId="{4A6F686C-C905-4D89-9983-44EAE7DAE17C}"/>
    <dgm:cxn modelId="{D54011A9-8A6A-45C9-8E5E-8720C3E42CEC}" type="presOf" srcId="{12490900-18FB-41D3-AB1C-FDA787F95543}" destId="{5616605F-994F-4F25-97B1-081422C7AC3B}" srcOrd="0" destOrd="0" presId="urn:microsoft.com/office/officeart/2018/5/layout/CenteredIconLabelDescriptionList"/>
    <dgm:cxn modelId="{9B4154AF-B8A1-4431-B693-547D096AE941}" srcId="{F0F8D7DD-B55A-4CB3-B595-4FFD0EC73B53}" destId="{9A292687-7A5B-403B-AA5C-16F730E872C7}" srcOrd="1" destOrd="0" parTransId="{210AF5B5-0B75-4065-8ACA-2B4A11153179}" sibTransId="{B57634F8-97EB-4C2E-A575-9C1538163BDE}"/>
    <dgm:cxn modelId="{F0409CB9-527C-4EFF-972D-2D822BD3A460}" type="presOf" srcId="{60B3425C-085A-4623-8423-06ACD3CC10D2}" destId="{0F90A0C2-187D-4A5C-B320-12E69774254F}" srcOrd="0" destOrd="0" presId="urn:microsoft.com/office/officeart/2018/5/layout/CenteredIconLabelDescriptionList"/>
    <dgm:cxn modelId="{48EAC1CE-17E5-49FE-9F14-6930B2BA7EAA}" type="presOf" srcId="{DE267ED7-0FA1-4F11-AEB8-1952CC0DD75B}" destId="{13D8BC30-EB0E-441C-B710-380D077E6C3A}" srcOrd="0" destOrd="0" presId="urn:microsoft.com/office/officeart/2018/5/layout/CenteredIconLabelDescriptionList"/>
    <dgm:cxn modelId="{0127E6E7-E218-408B-8ED4-BECDAA4A8A31}" srcId="{F0F8D7DD-B55A-4CB3-B595-4FFD0EC73B53}" destId="{4CF99EBE-84E6-4A84-A783-162E4076EF22}" srcOrd="2" destOrd="0" parTransId="{BF00BFA6-1F7F-46A1-9367-EEE1D80DB740}" sibTransId="{3EE0ADBC-B12D-4AC4-92D4-133978ABE330}"/>
    <dgm:cxn modelId="{0C4930F0-4047-4290-A4CA-67A26348879E}" srcId="{12490900-18FB-41D3-AB1C-FDA787F95543}" destId="{F0F8D7DD-B55A-4CB3-B595-4FFD0EC73B53}" srcOrd="0" destOrd="0" parTransId="{0C15CCE1-47D8-4E03-9765-3B28D7D11558}" sibTransId="{2A6A5034-1CAB-4845-B20C-485B25881C5C}"/>
    <dgm:cxn modelId="{7A2D92F9-71DE-4815-9918-8E3DBD299DCF}" srcId="{DE267ED7-0FA1-4F11-AEB8-1952CC0DD75B}" destId="{A7EAB5DD-238F-4BF6-93C4-ABC356D5D8AE}" srcOrd="1" destOrd="0" parTransId="{A103BD16-1A7C-42AE-894C-7607C583F4D6}" sibTransId="{E58592B5-9055-4D38-8837-3CE92703082D}"/>
    <dgm:cxn modelId="{23E450F7-814D-4996-9C60-317C28BB01C4}" type="presParOf" srcId="{5616605F-994F-4F25-97B1-081422C7AC3B}" destId="{0D887690-549C-4976-82C1-D6551D992B5E}" srcOrd="0" destOrd="0" presId="urn:microsoft.com/office/officeart/2018/5/layout/CenteredIconLabelDescriptionList"/>
    <dgm:cxn modelId="{DB006489-7F6A-49C9-8CB0-3F52EC8FB90C}" type="presParOf" srcId="{0D887690-549C-4976-82C1-D6551D992B5E}" destId="{09283633-245C-45CD-ADE7-C23B377E390B}" srcOrd="0" destOrd="0" presId="urn:microsoft.com/office/officeart/2018/5/layout/CenteredIconLabelDescriptionList"/>
    <dgm:cxn modelId="{B8FE003D-933A-42E0-A6C4-D996DBDFE1EF}" type="presParOf" srcId="{0D887690-549C-4976-82C1-D6551D992B5E}" destId="{C74C3D34-E9E6-477F-9269-156104A16205}" srcOrd="1" destOrd="0" presId="urn:microsoft.com/office/officeart/2018/5/layout/CenteredIconLabelDescriptionList"/>
    <dgm:cxn modelId="{FB33973C-49C0-4D49-A497-420A94C24975}" type="presParOf" srcId="{0D887690-549C-4976-82C1-D6551D992B5E}" destId="{A128A2DA-3C26-4F73-88D9-6B590FFFB186}" srcOrd="2" destOrd="0" presId="urn:microsoft.com/office/officeart/2018/5/layout/CenteredIconLabelDescriptionList"/>
    <dgm:cxn modelId="{D9FEFFD2-A4DA-4277-9C21-6C1575C0D0FC}" type="presParOf" srcId="{0D887690-549C-4976-82C1-D6551D992B5E}" destId="{7212609A-4F86-41B8-B8C4-3C18D2415514}" srcOrd="3" destOrd="0" presId="urn:microsoft.com/office/officeart/2018/5/layout/CenteredIconLabelDescriptionList"/>
    <dgm:cxn modelId="{F2DDAF9D-CBEE-4F12-9F30-88A897179639}" type="presParOf" srcId="{0D887690-549C-4976-82C1-D6551D992B5E}" destId="{0F90A0C2-187D-4A5C-B320-12E69774254F}" srcOrd="4" destOrd="0" presId="urn:microsoft.com/office/officeart/2018/5/layout/CenteredIconLabelDescriptionList"/>
    <dgm:cxn modelId="{C9F5AF69-5311-41BC-B2D5-7DE14FAFB705}" type="presParOf" srcId="{5616605F-994F-4F25-97B1-081422C7AC3B}" destId="{214990D8-4202-4D6C-A746-A6BBE68E5C81}" srcOrd="1" destOrd="0" presId="urn:microsoft.com/office/officeart/2018/5/layout/CenteredIconLabelDescriptionList"/>
    <dgm:cxn modelId="{F0EA6FEB-7179-4D70-AE07-86E5101A6B1F}" type="presParOf" srcId="{5616605F-994F-4F25-97B1-081422C7AC3B}" destId="{D44B3AB0-B88D-407E-BF87-B1D1B6483D95}" srcOrd="2" destOrd="0" presId="urn:microsoft.com/office/officeart/2018/5/layout/CenteredIconLabelDescriptionList"/>
    <dgm:cxn modelId="{BE636C54-85E4-44D1-A8C7-F08208B7C764}" type="presParOf" srcId="{D44B3AB0-B88D-407E-BF87-B1D1B6483D95}" destId="{4EEF8281-51FF-417E-999C-65CE7E3C8F1E}" srcOrd="0" destOrd="0" presId="urn:microsoft.com/office/officeart/2018/5/layout/CenteredIconLabelDescriptionList"/>
    <dgm:cxn modelId="{2C06A523-B0FF-4AB1-B0ED-75A7B6F171E9}" type="presParOf" srcId="{D44B3AB0-B88D-407E-BF87-B1D1B6483D95}" destId="{E6A05D3B-A65E-4B80-8CC8-7C39C2F4D226}" srcOrd="1" destOrd="0" presId="urn:microsoft.com/office/officeart/2018/5/layout/CenteredIconLabelDescriptionList"/>
    <dgm:cxn modelId="{60D49B11-C16B-4934-A1C1-9BCBC79C2BD1}" type="presParOf" srcId="{D44B3AB0-B88D-407E-BF87-B1D1B6483D95}" destId="{13D8BC30-EB0E-441C-B710-380D077E6C3A}" srcOrd="2" destOrd="0" presId="urn:microsoft.com/office/officeart/2018/5/layout/CenteredIconLabelDescriptionList"/>
    <dgm:cxn modelId="{E2656F5B-A3CE-471E-9B19-E3BD30C1C0F7}" type="presParOf" srcId="{D44B3AB0-B88D-407E-BF87-B1D1B6483D95}" destId="{C3FFA124-C92A-4B3E-B18E-321F8FB33F32}" srcOrd="3" destOrd="0" presId="urn:microsoft.com/office/officeart/2018/5/layout/CenteredIconLabelDescriptionList"/>
    <dgm:cxn modelId="{54CCF17C-3900-4967-AE94-13BB771C5EE1}" type="presParOf" srcId="{D44B3AB0-B88D-407E-BF87-B1D1B6483D95}" destId="{BE2E9FB0-41A0-40C0-8775-ABEE2401EEB9}"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B245D2-D9E3-4A46-BC12-13F2441FDAB1}"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E92B7DF-1875-4A58-8D32-E5E434975C10}">
      <dgm:prSet/>
      <dgm:spPr/>
      <dgm:t>
        <a:bodyPr/>
        <a:lstStyle/>
        <a:p>
          <a:pPr>
            <a:defRPr b="1"/>
          </a:pPr>
          <a:r>
            <a:rPr lang="en-US"/>
            <a:t>Project background and context</a:t>
          </a:r>
        </a:p>
      </dgm:t>
    </dgm:pt>
    <dgm:pt modelId="{CCBDCBF9-4657-43BD-859C-9FA5F6B99A8A}" type="parTrans" cxnId="{F3582743-185F-46A9-B0FB-8E069F78B416}">
      <dgm:prSet/>
      <dgm:spPr/>
      <dgm:t>
        <a:bodyPr/>
        <a:lstStyle/>
        <a:p>
          <a:endParaRPr lang="en-US"/>
        </a:p>
      </dgm:t>
    </dgm:pt>
    <dgm:pt modelId="{0B604143-DAA8-4490-88DC-7C3142C6617C}" type="sibTrans" cxnId="{F3582743-185F-46A9-B0FB-8E069F78B416}">
      <dgm:prSet/>
      <dgm:spPr/>
      <dgm:t>
        <a:bodyPr/>
        <a:lstStyle/>
        <a:p>
          <a:endParaRPr lang="en-US"/>
        </a:p>
      </dgm:t>
    </dgm:pt>
    <dgm:pt modelId="{DAF5542F-55C8-4119-B206-8B03AD7B139F}">
      <dgm:prSet custT="1"/>
      <dgm:spPr/>
      <dgm:t>
        <a:bodyPr/>
        <a:lstStyle/>
        <a:p>
          <a:r>
            <a:rPr lang="en-US" sz="1400" dirty="0"/>
            <a:t>SpaceX is well known and very successful Space Company and wants to make space more affordable for everyone. They have many accolades and accomplishments including sending manned missions to space, launching satellite constellation and sending spacecrafts into space. Rocket launches are fairly affordable, making SpaceX able to do this with the reuse of the Falcon 9 rocket. Other companies aren’t able to because they can’t reuse the first stage, which could cost up to $165 million. After determining the cost of the first stage of the launch, we can then determine the entire launch price. We plan to do this using public data and various machine learning models to determine if SpaceX can reuse the first stage.</a:t>
          </a:r>
        </a:p>
      </dgm:t>
    </dgm:pt>
    <dgm:pt modelId="{FD4D95DB-E3FC-4B8B-9363-AF0B45263AE8}" type="parTrans" cxnId="{9521A17A-5B5C-407B-8941-286B6200401E}">
      <dgm:prSet/>
      <dgm:spPr/>
      <dgm:t>
        <a:bodyPr/>
        <a:lstStyle/>
        <a:p>
          <a:endParaRPr lang="en-US"/>
        </a:p>
      </dgm:t>
    </dgm:pt>
    <dgm:pt modelId="{5E479A12-E278-4C81-A292-5C318F818255}" type="sibTrans" cxnId="{9521A17A-5B5C-407B-8941-286B6200401E}">
      <dgm:prSet/>
      <dgm:spPr/>
      <dgm:t>
        <a:bodyPr/>
        <a:lstStyle/>
        <a:p>
          <a:endParaRPr lang="en-US"/>
        </a:p>
      </dgm:t>
    </dgm:pt>
    <dgm:pt modelId="{916A1012-F5E7-4F3B-B85C-2EF5BF11BE91}">
      <dgm:prSet/>
      <dgm:spPr/>
      <dgm:t>
        <a:bodyPr/>
        <a:lstStyle/>
        <a:p>
          <a:pPr>
            <a:defRPr b="1"/>
          </a:pPr>
          <a:r>
            <a:rPr lang="en-US"/>
            <a:t>Problems you want to find answers</a:t>
          </a:r>
        </a:p>
      </dgm:t>
    </dgm:pt>
    <dgm:pt modelId="{520C99DD-6169-4A8C-AC82-922139CEB109}" type="parTrans" cxnId="{151BFF1E-5860-4413-9FE9-C3EC95D5F17E}">
      <dgm:prSet/>
      <dgm:spPr/>
      <dgm:t>
        <a:bodyPr/>
        <a:lstStyle/>
        <a:p>
          <a:endParaRPr lang="en-US"/>
        </a:p>
      </dgm:t>
    </dgm:pt>
    <dgm:pt modelId="{317E85EE-067D-4191-BED5-9EC0F3A0C0F4}" type="sibTrans" cxnId="{151BFF1E-5860-4413-9FE9-C3EC95D5F17E}">
      <dgm:prSet/>
      <dgm:spPr/>
      <dgm:t>
        <a:bodyPr/>
        <a:lstStyle/>
        <a:p>
          <a:endParaRPr lang="en-US"/>
        </a:p>
      </dgm:t>
    </dgm:pt>
    <dgm:pt modelId="{2D8BB400-B870-4FBF-9E5C-35B27C5C7B08}">
      <dgm:prSet/>
      <dgm:spPr/>
      <dgm:t>
        <a:bodyPr/>
        <a:lstStyle/>
        <a:p>
          <a:r>
            <a:rPr lang="en-US"/>
            <a:t>Rate of successful landings overtime</a:t>
          </a:r>
        </a:p>
      </dgm:t>
    </dgm:pt>
    <dgm:pt modelId="{2D02B48C-1F25-4C13-A0F5-E454B37F4B72}" type="parTrans" cxnId="{57575F6B-7CF1-45AC-BF2D-9B1CF0E1B0E7}">
      <dgm:prSet/>
      <dgm:spPr/>
      <dgm:t>
        <a:bodyPr/>
        <a:lstStyle/>
        <a:p>
          <a:endParaRPr lang="en-US"/>
        </a:p>
      </dgm:t>
    </dgm:pt>
    <dgm:pt modelId="{334AC734-1B9C-4D71-B769-9C5A2B2D570D}" type="sibTrans" cxnId="{57575F6B-7CF1-45AC-BF2D-9B1CF0E1B0E7}">
      <dgm:prSet/>
      <dgm:spPr/>
      <dgm:t>
        <a:bodyPr/>
        <a:lstStyle/>
        <a:p>
          <a:endParaRPr lang="en-US"/>
        </a:p>
      </dgm:t>
    </dgm:pt>
    <dgm:pt modelId="{7B6549E1-027C-4C0D-BFD1-33F73ABE9E80}">
      <dgm:prSet/>
      <dgm:spPr/>
      <dgm:t>
        <a:bodyPr/>
        <a:lstStyle/>
        <a:p>
          <a:r>
            <a:rPr lang="en-US"/>
            <a:t>Best Predictive Model for successful landing</a:t>
          </a:r>
        </a:p>
      </dgm:t>
    </dgm:pt>
    <dgm:pt modelId="{950A7273-9CF5-40C8-9896-9493BEE2DE35}" type="parTrans" cxnId="{BD293007-6D41-4D48-9C94-5882DF47CB5B}">
      <dgm:prSet/>
      <dgm:spPr/>
      <dgm:t>
        <a:bodyPr/>
        <a:lstStyle/>
        <a:p>
          <a:endParaRPr lang="en-US"/>
        </a:p>
      </dgm:t>
    </dgm:pt>
    <dgm:pt modelId="{31F5567D-87DA-41DC-8CEB-A8C19C637343}" type="sibTrans" cxnId="{BD293007-6D41-4D48-9C94-5882DF47CB5B}">
      <dgm:prSet/>
      <dgm:spPr/>
      <dgm:t>
        <a:bodyPr/>
        <a:lstStyle/>
        <a:p>
          <a:endParaRPr lang="en-US"/>
        </a:p>
      </dgm:t>
    </dgm:pt>
    <dgm:pt modelId="{E7CC95A4-A243-454C-AADF-639F759D8886}" type="pres">
      <dgm:prSet presAssocID="{57B245D2-D9E3-4A46-BC12-13F2441FDAB1}" presName="root" presStyleCnt="0">
        <dgm:presLayoutVars>
          <dgm:dir/>
          <dgm:resizeHandles val="exact"/>
        </dgm:presLayoutVars>
      </dgm:prSet>
      <dgm:spPr/>
    </dgm:pt>
    <dgm:pt modelId="{AA5E54A2-C6C2-4824-B9A6-101682F2EBDC}" type="pres">
      <dgm:prSet presAssocID="{FE92B7DF-1875-4A58-8D32-E5E434975C10}" presName="compNode" presStyleCnt="0"/>
      <dgm:spPr/>
    </dgm:pt>
    <dgm:pt modelId="{F14AF8DA-FCCC-4969-9492-31CC65CE7A5F}" type="pres">
      <dgm:prSet presAssocID="{FE92B7DF-1875-4A58-8D32-E5E434975C1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3BF01A7B-DDE6-4944-AF68-655584A2CA8C}" type="pres">
      <dgm:prSet presAssocID="{FE92B7DF-1875-4A58-8D32-E5E434975C10}" presName="iconSpace" presStyleCnt="0"/>
      <dgm:spPr/>
    </dgm:pt>
    <dgm:pt modelId="{5655FC27-E051-4A7A-A654-D108313A9623}" type="pres">
      <dgm:prSet presAssocID="{FE92B7DF-1875-4A58-8D32-E5E434975C10}" presName="parTx" presStyleLbl="revTx" presStyleIdx="0" presStyleCnt="4">
        <dgm:presLayoutVars>
          <dgm:chMax val="0"/>
          <dgm:chPref val="0"/>
        </dgm:presLayoutVars>
      </dgm:prSet>
      <dgm:spPr/>
    </dgm:pt>
    <dgm:pt modelId="{65D4EEDC-83B3-42EA-AC38-B277F661AC79}" type="pres">
      <dgm:prSet presAssocID="{FE92B7DF-1875-4A58-8D32-E5E434975C10}" presName="txSpace" presStyleCnt="0"/>
      <dgm:spPr/>
    </dgm:pt>
    <dgm:pt modelId="{5FBA25F8-A3D7-42E9-88B2-EC9C7124E254}" type="pres">
      <dgm:prSet presAssocID="{FE92B7DF-1875-4A58-8D32-E5E434975C10}" presName="desTx" presStyleLbl="revTx" presStyleIdx="1" presStyleCnt="4">
        <dgm:presLayoutVars/>
      </dgm:prSet>
      <dgm:spPr/>
    </dgm:pt>
    <dgm:pt modelId="{2FFDFBCC-5030-4D74-B0FD-5D3D11B7169D}" type="pres">
      <dgm:prSet presAssocID="{0B604143-DAA8-4490-88DC-7C3142C6617C}" presName="sibTrans" presStyleCnt="0"/>
      <dgm:spPr/>
    </dgm:pt>
    <dgm:pt modelId="{FF13ADA2-D170-4AF8-804C-B7991B8EE197}" type="pres">
      <dgm:prSet presAssocID="{916A1012-F5E7-4F3B-B85C-2EF5BF11BE91}" presName="compNode" presStyleCnt="0"/>
      <dgm:spPr/>
    </dgm:pt>
    <dgm:pt modelId="{93CCA475-3883-4971-B7F3-9F1B983AC502}" type="pres">
      <dgm:prSet presAssocID="{916A1012-F5E7-4F3B-B85C-2EF5BF11BE9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58D19E92-FEA4-4BA7-AEA1-831F9E9BB92F}" type="pres">
      <dgm:prSet presAssocID="{916A1012-F5E7-4F3B-B85C-2EF5BF11BE91}" presName="iconSpace" presStyleCnt="0"/>
      <dgm:spPr/>
    </dgm:pt>
    <dgm:pt modelId="{A563C4A4-8214-4C63-A2D0-00EFCD70CC35}" type="pres">
      <dgm:prSet presAssocID="{916A1012-F5E7-4F3B-B85C-2EF5BF11BE91}" presName="parTx" presStyleLbl="revTx" presStyleIdx="2" presStyleCnt="4">
        <dgm:presLayoutVars>
          <dgm:chMax val="0"/>
          <dgm:chPref val="0"/>
        </dgm:presLayoutVars>
      </dgm:prSet>
      <dgm:spPr/>
    </dgm:pt>
    <dgm:pt modelId="{D90151BC-A6A5-4969-A2D8-6B396234C6AD}" type="pres">
      <dgm:prSet presAssocID="{916A1012-F5E7-4F3B-B85C-2EF5BF11BE91}" presName="txSpace" presStyleCnt="0"/>
      <dgm:spPr/>
    </dgm:pt>
    <dgm:pt modelId="{AC772E83-A8D5-490B-A6AC-249B9FB62262}" type="pres">
      <dgm:prSet presAssocID="{916A1012-F5E7-4F3B-B85C-2EF5BF11BE91}" presName="desTx" presStyleLbl="revTx" presStyleIdx="3" presStyleCnt="4">
        <dgm:presLayoutVars/>
      </dgm:prSet>
      <dgm:spPr/>
    </dgm:pt>
  </dgm:ptLst>
  <dgm:cxnLst>
    <dgm:cxn modelId="{BD293007-6D41-4D48-9C94-5882DF47CB5B}" srcId="{916A1012-F5E7-4F3B-B85C-2EF5BF11BE91}" destId="{7B6549E1-027C-4C0D-BFD1-33F73ABE9E80}" srcOrd="1" destOrd="0" parTransId="{950A7273-9CF5-40C8-9896-9493BEE2DE35}" sibTransId="{31F5567D-87DA-41DC-8CEB-A8C19C637343}"/>
    <dgm:cxn modelId="{151BFF1E-5860-4413-9FE9-C3EC95D5F17E}" srcId="{57B245D2-D9E3-4A46-BC12-13F2441FDAB1}" destId="{916A1012-F5E7-4F3B-B85C-2EF5BF11BE91}" srcOrd="1" destOrd="0" parTransId="{520C99DD-6169-4A8C-AC82-922139CEB109}" sibTransId="{317E85EE-067D-4191-BED5-9EC0F3A0C0F4}"/>
    <dgm:cxn modelId="{0A5BC239-6A4E-44D1-AC97-F135ED511749}" type="presOf" srcId="{7B6549E1-027C-4C0D-BFD1-33F73ABE9E80}" destId="{AC772E83-A8D5-490B-A6AC-249B9FB62262}" srcOrd="0" destOrd="1" presId="urn:microsoft.com/office/officeart/2018/2/layout/IconLabelDescriptionList"/>
    <dgm:cxn modelId="{0681593A-0FA5-4229-A142-B12B6D6BFF49}" type="presOf" srcId="{FE92B7DF-1875-4A58-8D32-E5E434975C10}" destId="{5655FC27-E051-4A7A-A654-D108313A9623}" srcOrd="0" destOrd="0" presId="urn:microsoft.com/office/officeart/2018/2/layout/IconLabelDescriptionList"/>
    <dgm:cxn modelId="{F3582743-185F-46A9-B0FB-8E069F78B416}" srcId="{57B245D2-D9E3-4A46-BC12-13F2441FDAB1}" destId="{FE92B7DF-1875-4A58-8D32-E5E434975C10}" srcOrd="0" destOrd="0" parTransId="{CCBDCBF9-4657-43BD-859C-9FA5F6B99A8A}" sibTransId="{0B604143-DAA8-4490-88DC-7C3142C6617C}"/>
    <dgm:cxn modelId="{57575F6B-7CF1-45AC-BF2D-9B1CF0E1B0E7}" srcId="{916A1012-F5E7-4F3B-B85C-2EF5BF11BE91}" destId="{2D8BB400-B870-4FBF-9E5C-35B27C5C7B08}" srcOrd="0" destOrd="0" parTransId="{2D02B48C-1F25-4C13-A0F5-E454B37F4B72}" sibTransId="{334AC734-1B9C-4D71-B769-9C5A2B2D570D}"/>
    <dgm:cxn modelId="{9521A17A-5B5C-407B-8941-286B6200401E}" srcId="{FE92B7DF-1875-4A58-8D32-E5E434975C10}" destId="{DAF5542F-55C8-4119-B206-8B03AD7B139F}" srcOrd="0" destOrd="0" parTransId="{FD4D95DB-E3FC-4B8B-9363-AF0B45263AE8}" sibTransId="{5E479A12-E278-4C81-A292-5C318F818255}"/>
    <dgm:cxn modelId="{740E928D-6695-421F-9EA5-12B8291A697F}" type="presOf" srcId="{57B245D2-D9E3-4A46-BC12-13F2441FDAB1}" destId="{E7CC95A4-A243-454C-AADF-639F759D8886}" srcOrd="0" destOrd="0" presId="urn:microsoft.com/office/officeart/2018/2/layout/IconLabelDescriptionList"/>
    <dgm:cxn modelId="{6339D0A5-A1FA-431C-8DBF-2A779878EA65}" type="presOf" srcId="{916A1012-F5E7-4F3B-B85C-2EF5BF11BE91}" destId="{A563C4A4-8214-4C63-A2D0-00EFCD70CC35}" srcOrd="0" destOrd="0" presId="urn:microsoft.com/office/officeart/2018/2/layout/IconLabelDescriptionList"/>
    <dgm:cxn modelId="{A83AD4BE-0AAA-4F61-B2E2-CD99FAC3F7AA}" type="presOf" srcId="{2D8BB400-B870-4FBF-9E5C-35B27C5C7B08}" destId="{AC772E83-A8D5-490B-A6AC-249B9FB62262}" srcOrd="0" destOrd="0" presId="urn:microsoft.com/office/officeart/2018/2/layout/IconLabelDescriptionList"/>
    <dgm:cxn modelId="{67A982F0-AD62-461E-AD14-2F10E9546B5D}" type="presOf" srcId="{DAF5542F-55C8-4119-B206-8B03AD7B139F}" destId="{5FBA25F8-A3D7-42E9-88B2-EC9C7124E254}" srcOrd="0" destOrd="0" presId="urn:microsoft.com/office/officeart/2018/2/layout/IconLabelDescriptionList"/>
    <dgm:cxn modelId="{447D37CB-32BE-4EE7-8CCB-22C88CE92B0F}" type="presParOf" srcId="{E7CC95A4-A243-454C-AADF-639F759D8886}" destId="{AA5E54A2-C6C2-4824-B9A6-101682F2EBDC}" srcOrd="0" destOrd="0" presId="urn:microsoft.com/office/officeart/2018/2/layout/IconLabelDescriptionList"/>
    <dgm:cxn modelId="{F7176EA8-424D-43C2-B754-3056F3EF1A59}" type="presParOf" srcId="{AA5E54A2-C6C2-4824-B9A6-101682F2EBDC}" destId="{F14AF8DA-FCCC-4969-9492-31CC65CE7A5F}" srcOrd="0" destOrd="0" presId="urn:microsoft.com/office/officeart/2018/2/layout/IconLabelDescriptionList"/>
    <dgm:cxn modelId="{8C630D0F-3FAA-4966-B46F-BCC1A0A86881}" type="presParOf" srcId="{AA5E54A2-C6C2-4824-B9A6-101682F2EBDC}" destId="{3BF01A7B-DDE6-4944-AF68-655584A2CA8C}" srcOrd="1" destOrd="0" presId="urn:microsoft.com/office/officeart/2018/2/layout/IconLabelDescriptionList"/>
    <dgm:cxn modelId="{C8EFD32C-D232-4FA1-AC49-455BEB28F95D}" type="presParOf" srcId="{AA5E54A2-C6C2-4824-B9A6-101682F2EBDC}" destId="{5655FC27-E051-4A7A-A654-D108313A9623}" srcOrd="2" destOrd="0" presId="urn:microsoft.com/office/officeart/2018/2/layout/IconLabelDescriptionList"/>
    <dgm:cxn modelId="{2E305495-5845-48F4-9FD6-FC0112008D74}" type="presParOf" srcId="{AA5E54A2-C6C2-4824-B9A6-101682F2EBDC}" destId="{65D4EEDC-83B3-42EA-AC38-B277F661AC79}" srcOrd="3" destOrd="0" presId="urn:microsoft.com/office/officeart/2018/2/layout/IconLabelDescriptionList"/>
    <dgm:cxn modelId="{6525DEB8-211B-4F34-A6A0-96684826920E}" type="presParOf" srcId="{AA5E54A2-C6C2-4824-B9A6-101682F2EBDC}" destId="{5FBA25F8-A3D7-42E9-88B2-EC9C7124E254}" srcOrd="4" destOrd="0" presId="urn:microsoft.com/office/officeart/2018/2/layout/IconLabelDescriptionList"/>
    <dgm:cxn modelId="{C8069C7A-CC47-45AB-8FF1-FCCD40096E5B}" type="presParOf" srcId="{E7CC95A4-A243-454C-AADF-639F759D8886}" destId="{2FFDFBCC-5030-4D74-B0FD-5D3D11B7169D}" srcOrd="1" destOrd="0" presId="urn:microsoft.com/office/officeart/2018/2/layout/IconLabelDescriptionList"/>
    <dgm:cxn modelId="{C3BDFE9F-098A-4326-81BF-EA04A6E6746D}" type="presParOf" srcId="{E7CC95A4-A243-454C-AADF-639F759D8886}" destId="{FF13ADA2-D170-4AF8-804C-B7991B8EE197}" srcOrd="2" destOrd="0" presId="urn:microsoft.com/office/officeart/2018/2/layout/IconLabelDescriptionList"/>
    <dgm:cxn modelId="{F722F62B-0634-43D7-8AC7-325A2EC465F3}" type="presParOf" srcId="{FF13ADA2-D170-4AF8-804C-B7991B8EE197}" destId="{93CCA475-3883-4971-B7F3-9F1B983AC502}" srcOrd="0" destOrd="0" presId="urn:microsoft.com/office/officeart/2018/2/layout/IconLabelDescriptionList"/>
    <dgm:cxn modelId="{493F4EC5-CC0C-4204-89AC-F333EE7D6820}" type="presParOf" srcId="{FF13ADA2-D170-4AF8-804C-B7991B8EE197}" destId="{58D19E92-FEA4-4BA7-AEA1-831F9E9BB92F}" srcOrd="1" destOrd="0" presId="urn:microsoft.com/office/officeart/2018/2/layout/IconLabelDescriptionList"/>
    <dgm:cxn modelId="{3097607C-C521-4747-8BCF-A2E5E5FFB0C7}" type="presParOf" srcId="{FF13ADA2-D170-4AF8-804C-B7991B8EE197}" destId="{A563C4A4-8214-4C63-A2D0-00EFCD70CC35}" srcOrd="2" destOrd="0" presId="urn:microsoft.com/office/officeart/2018/2/layout/IconLabelDescriptionList"/>
    <dgm:cxn modelId="{4D295443-AA2E-40F5-87ED-043DEA713644}" type="presParOf" srcId="{FF13ADA2-D170-4AF8-804C-B7991B8EE197}" destId="{D90151BC-A6A5-4969-A2D8-6B396234C6AD}" srcOrd="3" destOrd="0" presId="urn:microsoft.com/office/officeart/2018/2/layout/IconLabelDescriptionList"/>
    <dgm:cxn modelId="{A3EA7CF1-4589-4D59-A405-0C89831D7052}" type="presParOf" srcId="{FF13ADA2-D170-4AF8-804C-B7991B8EE197}" destId="{AC772E83-A8D5-490B-A6AC-249B9FB62262}"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5C4D86-41C9-4445-BD06-84FBFAEF8C3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F80AEE7-51C1-4C02-B982-D6E5579A760F}">
      <dgm:prSet/>
      <dgm:spPr/>
      <dgm:t>
        <a:bodyPr/>
        <a:lstStyle/>
        <a:p>
          <a:pPr>
            <a:defRPr b="1"/>
          </a:pPr>
          <a:r>
            <a:rPr lang="en-US"/>
            <a:t>Executive Summary</a:t>
          </a:r>
        </a:p>
      </dgm:t>
    </dgm:pt>
    <dgm:pt modelId="{58B1E3A9-1BE7-4C75-B08D-3B8C1C570271}" type="parTrans" cxnId="{22E196D0-0153-4F09-B931-790DC9BFE441}">
      <dgm:prSet/>
      <dgm:spPr/>
      <dgm:t>
        <a:bodyPr/>
        <a:lstStyle/>
        <a:p>
          <a:endParaRPr lang="en-US"/>
        </a:p>
      </dgm:t>
    </dgm:pt>
    <dgm:pt modelId="{0463551E-0EBE-40BC-94F7-59E12B0C3A16}" type="sibTrans" cxnId="{22E196D0-0153-4F09-B931-790DC9BFE441}">
      <dgm:prSet/>
      <dgm:spPr/>
      <dgm:t>
        <a:bodyPr/>
        <a:lstStyle/>
        <a:p>
          <a:endParaRPr lang="en-US"/>
        </a:p>
      </dgm:t>
    </dgm:pt>
    <dgm:pt modelId="{6F3D4CCF-CA61-4EB1-B38E-A383D40225CA}">
      <dgm:prSet/>
      <dgm:spPr/>
      <dgm:t>
        <a:bodyPr/>
        <a:lstStyle/>
        <a:p>
          <a:pPr>
            <a:defRPr b="1"/>
          </a:pPr>
          <a:r>
            <a:rPr lang="en-US"/>
            <a:t>Data collection methodology:</a:t>
          </a:r>
        </a:p>
      </dgm:t>
    </dgm:pt>
    <dgm:pt modelId="{08102D73-CFEA-466D-AF55-B873681DA026}" type="parTrans" cxnId="{AEE40094-AA2E-4197-B8D4-260C12F9ECD2}">
      <dgm:prSet/>
      <dgm:spPr/>
      <dgm:t>
        <a:bodyPr/>
        <a:lstStyle/>
        <a:p>
          <a:endParaRPr lang="en-US"/>
        </a:p>
      </dgm:t>
    </dgm:pt>
    <dgm:pt modelId="{973AB309-F8D5-414C-938E-78D24187A98F}" type="sibTrans" cxnId="{AEE40094-AA2E-4197-B8D4-260C12F9ECD2}">
      <dgm:prSet/>
      <dgm:spPr/>
      <dgm:t>
        <a:bodyPr/>
        <a:lstStyle/>
        <a:p>
          <a:endParaRPr lang="en-US"/>
        </a:p>
      </dgm:t>
    </dgm:pt>
    <dgm:pt modelId="{7BE53DFB-9F12-4F19-BE50-8C5EE09CB125}">
      <dgm:prSet/>
      <dgm:spPr/>
      <dgm:t>
        <a:bodyPr/>
        <a:lstStyle/>
        <a:p>
          <a:r>
            <a:rPr lang="en-US"/>
            <a:t>Collect data using SpaceX REST API and web scraping techniques</a:t>
          </a:r>
        </a:p>
      </dgm:t>
    </dgm:pt>
    <dgm:pt modelId="{C3579B27-DB94-4FBC-BC9D-4FD597901B05}" type="parTrans" cxnId="{28C58155-7465-4E7B-AD0D-3180903B0229}">
      <dgm:prSet/>
      <dgm:spPr/>
      <dgm:t>
        <a:bodyPr/>
        <a:lstStyle/>
        <a:p>
          <a:endParaRPr lang="en-US"/>
        </a:p>
      </dgm:t>
    </dgm:pt>
    <dgm:pt modelId="{EDC929D9-ED1C-443C-9533-A17074AC9A3A}" type="sibTrans" cxnId="{28C58155-7465-4E7B-AD0D-3180903B0229}">
      <dgm:prSet/>
      <dgm:spPr/>
      <dgm:t>
        <a:bodyPr/>
        <a:lstStyle/>
        <a:p>
          <a:endParaRPr lang="en-US"/>
        </a:p>
      </dgm:t>
    </dgm:pt>
    <dgm:pt modelId="{3275C152-2D5D-40BB-8276-428902967340}">
      <dgm:prSet/>
      <dgm:spPr/>
      <dgm:t>
        <a:bodyPr/>
        <a:lstStyle/>
        <a:p>
          <a:pPr>
            <a:defRPr b="1"/>
          </a:pPr>
          <a:r>
            <a:rPr lang="en-US"/>
            <a:t>Perform data wrangling</a:t>
          </a:r>
        </a:p>
      </dgm:t>
    </dgm:pt>
    <dgm:pt modelId="{C306A79C-0753-4494-BC01-BC24DC8760EC}" type="parTrans" cxnId="{CCDAD4D6-8A80-4B92-B55F-9999707B1AB1}">
      <dgm:prSet/>
      <dgm:spPr/>
      <dgm:t>
        <a:bodyPr/>
        <a:lstStyle/>
        <a:p>
          <a:endParaRPr lang="en-US"/>
        </a:p>
      </dgm:t>
    </dgm:pt>
    <dgm:pt modelId="{4974F37C-7A9F-4DA5-B34D-B5B1330A7FF1}" type="sibTrans" cxnId="{CCDAD4D6-8A80-4B92-B55F-9999707B1AB1}">
      <dgm:prSet/>
      <dgm:spPr/>
      <dgm:t>
        <a:bodyPr/>
        <a:lstStyle/>
        <a:p>
          <a:endParaRPr lang="en-US"/>
        </a:p>
      </dgm:t>
    </dgm:pt>
    <dgm:pt modelId="{7FF6508F-D20E-40F7-85F9-BA36DF7B1A4B}">
      <dgm:prSet/>
      <dgm:spPr/>
      <dgm:t>
        <a:bodyPr/>
        <a:lstStyle/>
        <a:p>
          <a:r>
            <a:rPr lang="en-US"/>
            <a:t>Filter the data, handle missing values to prepare the data for analysis and modeling</a:t>
          </a:r>
        </a:p>
      </dgm:t>
    </dgm:pt>
    <dgm:pt modelId="{B5439920-F398-4069-8041-33D31F9C0871}" type="parTrans" cxnId="{4A7656D4-58C8-4A9B-8E2F-4C30F6430B32}">
      <dgm:prSet/>
      <dgm:spPr/>
      <dgm:t>
        <a:bodyPr/>
        <a:lstStyle/>
        <a:p>
          <a:endParaRPr lang="en-US"/>
        </a:p>
      </dgm:t>
    </dgm:pt>
    <dgm:pt modelId="{59D06DCC-E99E-4151-891A-25B1AEEBEB6D}" type="sibTrans" cxnId="{4A7656D4-58C8-4A9B-8E2F-4C30F6430B32}">
      <dgm:prSet/>
      <dgm:spPr/>
      <dgm:t>
        <a:bodyPr/>
        <a:lstStyle/>
        <a:p>
          <a:endParaRPr lang="en-US"/>
        </a:p>
      </dgm:t>
    </dgm:pt>
    <dgm:pt modelId="{C8F0ABC5-D8FF-4138-9CC1-18EAF32B0F5C}">
      <dgm:prSet/>
      <dgm:spPr/>
      <dgm:t>
        <a:bodyPr/>
        <a:lstStyle/>
        <a:p>
          <a:pPr>
            <a:defRPr b="1"/>
          </a:pPr>
          <a:r>
            <a:rPr lang="en-US"/>
            <a:t>Perform exploratory data analysis (EDA) using visualization and SQL</a:t>
          </a:r>
        </a:p>
      </dgm:t>
    </dgm:pt>
    <dgm:pt modelId="{D3E25258-32C4-4E13-863F-C2E4921F2347}" type="parTrans" cxnId="{8EAB0C15-9AA8-4937-BC17-D2090B9418C3}">
      <dgm:prSet/>
      <dgm:spPr/>
      <dgm:t>
        <a:bodyPr/>
        <a:lstStyle/>
        <a:p>
          <a:endParaRPr lang="en-US"/>
        </a:p>
      </dgm:t>
    </dgm:pt>
    <dgm:pt modelId="{2A180882-3E61-4373-A93B-8E597A29DF8D}" type="sibTrans" cxnId="{8EAB0C15-9AA8-4937-BC17-D2090B9418C3}">
      <dgm:prSet/>
      <dgm:spPr/>
      <dgm:t>
        <a:bodyPr/>
        <a:lstStyle/>
        <a:p>
          <a:endParaRPr lang="en-US"/>
        </a:p>
      </dgm:t>
    </dgm:pt>
    <dgm:pt modelId="{79599254-09EF-41AB-B89F-A54915C8E056}">
      <dgm:prSet/>
      <dgm:spPr/>
      <dgm:t>
        <a:bodyPr/>
        <a:lstStyle/>
        <a:p>
          <a:pPr>
            <a:defRPr b="1"/>
          </a:pPr>
          <a:r>
            <a:rPr lang="en-US"/>
            <a:t>Perform interactive visual analytics using Folium and Plotly Dash</a:t>
          </a:r>
        </a:p>
      </dgm:t>
    </dgm:pt>
    <dgm:pt modelId="{B6398DA0-CAFF-4686-AAB7-37A685E96B6B}" type="parTrans" cxnId="{2872C5BA-1382-48A6-B2EC-BBE5EC6D577F}">
      <dgm:prSet/>
      <dgm:spPr/>
      <dgm:t>
        <a:bodyPr/>
        <a:lstStyle/>
        <a:p>
          <a:endParaRPr lang="en-US"/>
        </a:p>
      </dgm:t>
    </dgm:pt>
    <dgm:pt modelId="{A3DA225A-456D-4FD3-B661-4F35537CDFE3}" type="sibTrans" cxnId="{2872C5BA-1382-48A6-B2EC-BBE5EC6D577F}">
      <dgm:prSet/>
      <dgm:spPr/>
      <dgm:t>
        <a:bodyPr/>
        <a:lstStyle/>
        <a:p>
          <a:endParaRPr lang="en-US"/>
        </a:p>
      </dgm:t>
    </dgm:pt>
    <dgm:pt modelId="{3C9B9435-BE6C-4F08-987F-1323D380036B}">
      <dgm:prSet/>
      <dgm:spPr/>
      <dgm:t>
        <a:bodyPr/>
        <a:lstStyle/>
        <a:p>
          <a:pPr>
            <a:defRPr b="1"/>
          </a:pPr>
          <a:r>
            <a:rPr lang="en-US"/>
            <a:t>Perform predictive analysis using classification models</a:t>
          </a:r>
        </a:p>
      </dgm:t>
    </dgm:pt>
    <dgm:pt modelId="{A93DB883-712A-4DD3-A0DA-28FB2529DA90}" type="parTrans" cxnId="{02B971C3-F74A-43AE-BFA9-2A07EBD2777B}">
      <dgm:prSet/>
      <dgm:spPr/>
      <dgm:t>
        <a:bodyPr/>
        <a:lstStyle/>
        <a:p>
          <a:endParaRPr lang="en-US"/>
        </a:p>
      </dgm:t>
    </dgm:pt>
    <dgm:pt modelId="{803540E4-0F30-4FCA-8AA8-040BE42D3002}" type="sibTrans" cxnId="{02B971C3-F74A-43AE-BFA9-2A07EBD2777B}">
      <dgm:prSet/>
      <dgm:spPr/>
      <dgm:t>
        <a:bodyPr/>
        <a:lstStyle/>
        <a:p>
          <a:endParaRPr lang="en-US"/>
        </a:p>
      </dgm:t>
    </dgm:pt>
    <dgm:pt modelId="{7E66930A-337E-4F14-A4E9-251BDF2800A2}">
      <dgm:prSet/>
      <dgm:spPr/>
      <dgm:t>
        <a:bodyPr/>
        <a:lstStyle/>
        <a:p>
          <a:r>
            <a:rPr lang="en-US"/>
            <a:t>How to build, tune, evaluate classification models</a:t>
          </a:r>
        </a:p>
      </dgm:t>
    </dgm:pt>
    <dgm:pt modelId="{EFD63B14-0E60-4197-9459-13A22FDED1A6}" type="parTrans" cxnId="{4BA3785C-66E1-4F22-9F9C-B6A8834FC4A0}">
      <dgm:prSet/>
      <dgm:spPr/>
      <dgm:t>
        <a:bodyPr/>
        <a:lstStyle/>
        <a:p>
          <a:endParaRPr lang="en-US"/>
        </a:p>
      </dgm:t>
    </dgm:pt>
    <dgm:pt modelId="{BE2E0195-2188-4149-AE16-7ED38BC51CF8}" type="sibTrans" cxnId="{4BA3785C-66E1-4F22-9F9C-B6A8834FC4A0}">
      <dgm:prSet/>
      <dgm:spPr/>
      <dgm:t>
        <a:bodyPr/>
        <a:lstStyle/>
        <a:p>
          <a:endParaRPr lang="en-US"/>
        </a:p>
      </dgm:t>
    </dgm:pt>
    <dgm:pt modelId="{1178E291-C583-43F8-8B28-E7F988D1F88A}" type="pres">
      <dgm:prSet presAssocID="{245C4D86-41C9-4445-BD06-84FBFAEF8C31}" presName="root" presStyleCnt="0">
        <dgm:presLayoutVars>
          <dgm:dir/>
          <dgm:resizeHandles val="exact"/>
        </dgm:presLayoutVars>
      </dgm:prSet>
      <dgm:spPr/>
    </dgm:pt>
    <dgm:pt modelId="{24D18C94-E6F5-45D1-9C7D-61F94D232CEB}" type="pres">
      <dgm:prSet presAssocID="{EF80AEE7-51C1-4C02-B982-D6E5579A760F}" presName="compNode" presStyleCnt="0"/>
      <dgm:spPr/>
    </dgm:pt>
    <dgm:pt modelId="{5126CA84-00DB-4069-B338-D348DA6594D1}" type="pres">
      <dgm:prSet presAssocID="{EF80AEE7-51C1-4C02-B982-D6E5579A760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460EF5E5-EFAC-404C-8FD2-05B319C33F6F}" type="pres">
      <dgm:prSet presAssocID="{EF80AEE7-51C1-4C02-B982-D6E5579A760F}" presName="iconSpace" presStyleCnt="0"/>
      <dgm:spPr/>
    </dgm:pt>
    <dgm:pt modelId="{A5CF605C-BCB9-42E2-B07B-856AFAAF3C7F}" type="pres">
      <dgm:prSet presAssocID="{EF80AEE7-51C1-4C02-B982-D6E5579A760F}" presName="parTx" presStyleLbl="revTx" presStyleIdx="0" presStyleCnt="12">
        <dgm:presLayoutVars>
          <dgm:chMax val="0"/>
          <dgm:chPref val="0"/>
        </dgm:presLayoutVars>
      </dgm:prSet>
      <dgm:spPr/>
    </dgm:pt>
    <dgm:pt modelId="{3E6FD9A1-EBCA-4A3B-8FC6-3FF1D05F3894}" type="pres">
      <dgm:prSet presAssocID="{EF80AEE7-51C1-4C02-B982-D6E5579A760F}" presName="txSpace" presStyleCnt="0"/>
      <dgm:spPr/>
    </dgm:pt>
    <dgm:pt modelId="{24F22D18-D627-4A0D-B930-219B8E4C2CF3}" type="pres">
      <dgm:prSet presAssocID="{EF80AEE7-51C1-4C02-B982-D6E5579A760F}" presName="desTx" presStyleLbl="revTx" presStyleIdx="1" presStyleCnt="12">
        <dgm:presLayoutVars/>
      </dgm:prSet>
      <dgm:spPr/>
    </dgm:pt>
    <dgm:pt modelId="{9FDAC05C-56F4-4011-93AF-31B11C91A65B}" type="pres">
      <dgm:prSet presAssocID="{0463551E-0EBE-40BC-94F7-59E12B0C3A16}" presName="sibTrans" presStyleCnt="0"/>
      <dgm:spPr/>
    </dgm:pt>
    <dgm:pt modelId="{95BEF4E3-F468-4800-B565-C21A5DBE6350}" type="pres">
      <dgm:prSet presAssocID="{6F3D4CCF-CA61-4EB1-B38E-A383D40225CA}" presName="compNode" presStyleCnt="0"/>
      <dgm:spPr/>
    </dgm:pt>
    <dgm:pt modelId="{3B52E9D1-DF90-4878-A339-C2C170A7A5EC}" type="pres">
      <dgm:prSet presAssocID="{6F3D4CCF-CA61-4EB1-B38E-A383D40225C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F8918B87-A89F-4672-B81B-6B4A4A272423}" type="pres">
      <dgm:prSet presAssocID="{6F3D4CCF-CA61-4EB1-B38E-A383D40225CA}" presName="iconSpace" presStyleCnt="0"/>
      <dgm:spPr/>
    </dgm:pt>
    <dgm:pt modelId="{B04395DB-C03C-43DA-AC52-889D5E4B926C}" type="pres">
      <dgm:prSet presAssocID="{6F3D4CCF-CA61-4EB1-B38E-A383D40225CA}" presName="parTx" presStyleLbl="revTx" presStyleIdx="2" presStyleCnt="12">
        <dgm:presLayoutVars>
          <dgm:chMax val="0"/>
          <dgm:chPref val="0"/>
        </dgm:presLayoutVars>
      </dgm:prSet>
      <dgm:spPr/>
    </dgm:pt>
    <dgm:pt modelId="{C1BB5624-146F-4103-93B6-D8F71F37E1C1}" type="pres">
      <dgm:prSet presAssocID="{6F3D4CCF-CA61-4EB1-B38E-A383D40225CA}" presName="txSpace" presStyleCnt="0"/>
      <dgm:spPr/>
    </dgm:pt>
    <dgm:pt modelId="{EAB34288-6DF6-4BE6-9E16-E13E72334766}" type="pres">
      <dgm:prSet presAssocID="{6F3D4CCF-CA61-4EB1-B38E-A383D40225CA}" presName="desTx" presStyleLbl="revTx" presStyleIdx="3" presStyleCnt="12">
        <dgm:presLayoutVars/>
      </dgm:prSet>
      <dgm:spPr/>
    </dgm:pt>
    <dgm:pt modelId="{D50DB4C7-EB21-492B-8559-98E12ED225B5}" type="pres">
      <dgm:prSet presAssocID="{973AB309-F8D5-414C-938E-78D24187A98F}" presName="sibTrans" presStyleCnt="0"/>
      <dgm:spPr/>
    </dgm:pt>
    <dgm:pt modelId="{D958513D-5E53-4020-A1C2-399D985C2B57}" type="pres">
      <dgm:prSet presAssocID="{3275C152-2D5D-40BB-8276-428902967340}" presName="compNode" presStyleCnt="0"/>
      <dgm:spPr/>
    </dgm:pt>
    <dgm:pt modelId="{7F900D9E-F21C-45F6-8027-D912551C60A5}" type="pres">
      <dgm:prSet presAssocID="{3275C152-2D5D-40BB-8276-42890296734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8CD6BCE3-44C1-4771-90AD-D251C4AD1E51}" type="pres">
      <dgm:prSet presAssocID="{3275C152-2D5D-40BB-8276-428902967340}" presName="iconSpace" presStyleCnt="0"/>
      <dgm:spPr/>
    </dgm:pt>
    <dgm:pt modelId="{9309ADC3-2DC4-4772-B15B-C848B1BAE798}" type="pres">
      <dgm:prSet presAssocID="{3275C152-2D5D-40BB-8276-428902967340}" presName="parTx" presStyleLbl="revTx" presStyleIdx="4" presStyleCnt="12">
        <dgm:presLayoutVars>
          <dgm:chMax val="0"/>
          <dgm:chPref val="0"/>
        </dgm:presLayoutVars>
      </dgm:prSet>
      <dgm:spPr/>
    </dgm:pt>
    <dgm:pt modelId="{3CE6CA82-00D0-4458-823D-4F94A1FCF264}" type="pres">
      <dgm:prSet presAssocID="{3275C152-2D5D-40BB-8276-428902967340}" presName="txSpace" presStyleCnt="0"/>
      <dgm:spPr/>
    </dgm:pt>
    <dgm:pt modelId="{E0C4482C-D3C5-4D7D-A34A-4FEB9B00C238}" type="pres">
      <dgm:prSet presAssocID="{3275C152-2D5D-40BB-8276-428902967340}" presName="desTx" presStyleLbl="revTx" presStyleIdx="5" presStyleCnt="12">
        <dgm:presLayoutVars/>
      </dgm:prSet>
      <dgm:spPr/>
    </dgm:pt>
    <dgm:pt modelId="{0525D962-2CD0-4869-8716-9116795EF29E}" type="pres">
      <dgm:prSet presAssocID="{4974F37C-7A9F-4DA5-B34D-B5B1330A7FF1}" presName="sibTrans" presStyleCnt="0"/>
      <dgm:spPr/>
    </dgm:pt>
    <dgm:pt modelId="{C090B72D-E38D-4958-9D8F-B8E209E09CD9}" type="pres">
      <dgm:prSet presAssocID="{C8F0ABC5-D8FF-4138-9CC1-18EAF32B0F5C}" presName="compNode" presStyleCnt="0"/>
      <dgm:spPr/>
    </dgm:pt>
    <dgm:pt modelId="{8D450969-6961-49AB-ABF2-76F7F3E3C456}" type="pres">
      <dgm:prSet presAssocID="{C8F0ABC5-D8FF-4138-9CC1-18EAF32B0F5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11E1AF8A-901C-4882-B71A-63BE08248071}" type="pres">
      <dgm:prSet presAssocID="{C8F0ABC5-D8FF-4138-9CC1-18EAF32B0F5C}" presName="iconSpace" presStyleCnt="0"/>
      <dgm:spPr/>
    </dgm:pt>
    <dgm:pt modelId="{1D604C5C-9243-414E-80FF-3C519E2CCD5C}" type="pres">
      <dgm:prSet presAssocID="{C8F0ABC5-D8FF-4138-9CC1-18EAF32B0F5C}" presName="parTx" presStyleLbl="revTx" presStyleIdx="6" presStyleCnt="12">
        <dgm:presLayoutVars>
          <dgm:chMax val="0"/>
          <dgm:chPref val="0"/>
        </dgm:presLayoutVars>
      </dgm:prSet>
      <dgm:spPr/>
    </dgm:pt>
    <dgm:pt modelId="{47274C9D-8FC7-4E20-956B-94CEA790498B}" type="pres">
      <dgm:prSet presAssocID="{C8F0ABC5-D8FF-4138-9CC1-18EAF32B0F5C}" presName="txSpace" presStyleCnt="0"/>
      <dgm:spPr/>
    </dgm:pt>
    <dgm:pt modelId="{F41CFDFD-4574-4A9A-9DDC-67BEBEAEC7EB}" type="pres">
      <dgm:prSet presAssocID="{C8F0ABC5-D8FF-4138-9CC1-18EAF32B0F5C}" presName="desTx" presStyleLbl="revTx" presStyleIdx="7" presStyleCnt="12">
        <dgm:presLayoutVars/>
      </dgm:prSet>
      <dgm:spPr/>
    </dgm:pt>
    <dgm:pt modelId="{C056D848-DD14-4F97-AA5C-2F3EBF0FDDAC}" type="pres">
      <dgm:prSet presAssocID="{2A180882-3E61-4373-A93B-8E597A29DF8D}" presName="sibTrans" presStyleCnt="0"/>
      <dgm:spPr/>
    </dgm:pt>
    <dgm:pt modelId="{6C7D8439-9FF6-45A8-9478-8B7742585657}" type="pres">
      <dgm:prSet presAssocID="{79599254-09EF-41AB-B89F-A54915C8E056}" presName="compNode" presStyleCnt="0"/>
      <dgm:spPr/>
    </dgm:pt>
    <dgm:pt modelId="{B33F1F2C-11A0-4194-B132-7A8B0DF8FB77}" type="pres">
      <dgm:prSet presAssocID="{79599254-09EF-41AB-B89F-A54915C8E05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000162AB-74FA-47D0-8BB0-A5FB4CE7CDC8}" type="pres">
      <dgm:prSet presAssocID="{79599254-09EF-41AB-B89F-A54915C8E056}" presName="iconSpace" presStyleCnt="0"/>
      <dgm:spPr/>
    </dgm:pt>
    <dgm:pt modelId="{69B3D529-7A34-4B0F-85D3-6B496620D737}" type="pres">
      <dgm:prSet presAssocID="{79599254-09EF-41AB-B89F-A54915C8E056}" presName="parTx" presStyleLbl="revTx" presStyleIdx="8" presStyleCnt="12">
        <dgm:presLayoutVars>
          <dgm:chMax val="0"/>
          <dgm:chPref val="0"/>
        </dgm:presLayoutVars>
      </dgm:prSet>
      <dgm:spPr/>
    </dgm:pt>
    <dgm:pt modelId="{DF2E7B0B-D2A5-43D3-AA0D-245DA619B0BD}" type="pres">
      <dgm:prSet presAssocID="{79599254-09EF-41AB-B89F-A54915C8E056}" presName="txSpace" presStyleCnt="0"/>
      <dgm:spPr/>
    </dgm:pt>
    <dgm:pt modelId="{6CF5B296-AF52-4088-B617-1FA20AD6DD57}" type="pres">
      <dgm:prSet presAssocID="{79599254-09EF-41AB-B89F-A54915C8E056}" presName="desTx" presStyleLbl="revTx" presStyleIdx="9" presStyleCnt="12">
        <dgm:presLayoutVars/>
      </dgm:prSet>
      <dgm:spPr/>
    </dgm:pt>
    <dgm:pt modelId="{C6AEF7D7-42EB-46C8-8454-1B6AED3A2355}" type="pres">
      <dgm:prSet presAssocID="{A3DA225A-456D-4FD3-B661-4F35537CDFE3}" presName="sibTrans" presStyleCnt="0"/>
      <dgm:spPr/>
    </dgm:pt>
    <dgm:pt modelId="{4FF7AEFA-121B-4C1B-89F8-0747644BB3E5}" type="pres">
      <dgm:prSet presAssocID="{3C9B9435-BE6C-4F08-987F-1323D380036B}" presName="compNode" presStyleCnt="0"/>
      <dgm:spPr/>
    </dgm:pt>
    <dgm:pt modelId="{E3DD5AAE-BF12-4ADC-8237-5B7CF1D331A8}" type="pres">
      <dgm:prSet presAssocID="{3C9B9435-BE6C-4F08-987F-1323D380036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99367E6F-BEF9-4FFE-89B0-F601FA327B2C}" type="pres">
      <dgm:prSet presAssocID="{3C9B9435-BE6C-4F08-987F-1323D380036B}" presName="iconSpace" presStyleCnt="0"/>
      <dgm:spPr/>
    </dgm:pt>
    <dgm:pt modelId="{3C8335FA-C4BF-4B1A-84D9-D12191FD2601}" type="pres">
      <dgm:prSet presAssocID="{3C9B9435-BE6C-4F08-987F-1323D380036B}" presName="parTx" presStyleLbl="revTx" presStyleIdx="10" presStyleCnt="12">
        <dgm:presLayoutVars>
          <dgm:chMax val="0"/>
          <dgm:chPref val="0"/>
        </dgm:presLayoutVars>
      </dgm:prSet>
      <dgm:spPr/>
    </dgm:pt>
    <dgm:pt modelId="{4661B035-E562-4567-9BFC-41D3691566A3}" type="pres">
      <dgm:prSet presAssocID="{3C9B9435-BE6C-4F08-987F-1323D380036B}" presName="txSpace" presStyleCnt="0"/>
      <dgm:spPr/>
    </dgm:pt>
    <dgm:pt modelId="{23784E57-111E-420E-92BA-235D7C76A221}" type="pres">
      <dgm:prSet presAssocID="{3C9B9435-BE6C-4F08-987F-1323D380036B}" presName="desTx" presStyleLbl="revTx" presStyleIdx="11" presStyleCnt="12">
        <dgm:presLayoutVars/>
      </dgm:prSet>
      <dgm:spPr/>
    </dgm:pt>
  </dgm:ptLst>
  <dgm:cxnLst>
    <dgm:cxn modelId="{9D318002-E445-434A-856A-BAD59161DC88}" type="presOf" srcId="{EF80AEE7-51C1-4C02-B982-D6E5579A760F}" destId="{A5CF605C-BCB9-42E2-B07B-856AFAAF3C7F}" srcOrd="0" destOrd="0" presId="urn:microsoft.com/office/officeart/2018/5/layout/CenteredIconLabelDescriptionList"/>
    <dgm:cxn modelId="{B10E0C0B-405A-4C7D-852A-FBA61431D054}" type="presOf" srcId="{7FF6508F-D20E-40F7-85F9-BA36DF7B1A4B}" destId="{E0C4482C-D3C5-4D7D-A34A-4FEB9B00C238}" srcOrd="0" destOrd="0" presId="urn:microsoft.com/office/officeart/2018/5/layout/CenteredIconLabelDescriptionList"/>
    <dgm:cxn modelId="{8EAB0C15-9AA8-4937-BC17-D2090B9418C3}" srcId="{245C4D86-41C9-4445-BD06-84FBFAEF8C31}" destId="{C8F0ABC5-D8FF-4138-9CC1-18EAF32B0F5C}" srcOrd="3" destOrd="0" parTransId="{D3E25258-32C4-4E13-863F-C2E4921F2347}" sibTransId="{2A180882-3E61-4373-A93B-8E597A29DF8D}"/>
    <dgm:cxn modelId="{90110337-EF60-4E9C-883A-AE45DF6D5D0A}" type="presOf" srcId="{245C4D86-41C9-4445-BD06-84FBFAEF8C31}" destId="{1178E291-C583-43F8-8B28-E7F988D1F88A}" srcOrd="0" destOrd="0" presId="urn:microsoft.com/office/officeart/2018/5/layout/CenteredIconLabelDescriptionList"/>
    <dgm:cxn modelId="{6FD94C3B-E3DC-4BAB-B1E2-83FF6099F343}" type="presOf" srcId="{79599254-09EF-41AB-B89F-A54915C8E056}" destId="{69B3D529-7A34-4B0F-85D3-6B496620D737}" srcOrd="0" destOrd="0" presId="urn:microsoft.com/office/officeart/2018/5/layout/CenteredIconLabelDescriptionList"/>
    <dgm:cxn modelId="{28C58155-7465-4E7B-AD0D-3180903B0229}" srcId="{6F3D4CCF-CA61-4EB1-B38E-A383D40225CA}" destId="{7BE53DFB-9F12-4F19-BE50-8C5EE09CB125}" srcOrd="0" destOrd="0" parTransId="{C3579B27-DB94-4FBC-BC9D-4FD597901B05}" sibTransId="{EDC929D9-ED1C-443C-9533-A17074AC9A3A}"/>
    <dgm:cxn modelId="{4BA3785C-66E1-4F22-9F9C-B6A8834FC4A0}" srcId="{3C9B9435-BE6C-4F08-987F-1323D380036B}" destId="{7E66930A-337E-4F14-A4E9-251BDF2800A2}" srcOrd="0" destOrd="0" parTransId="{EFD63B14-0E60-4197-9459-13A22FDED1A6}" sibTransId="{BE2E0195-2188-4149-AE16-7ED38BC51CF8}"/>
    <dgm:cxn modelId="{3639EF92-5770-4963-AC45-FC9FFDDAB5B7}" type="presOf" srcId="{3C9B9435-BE6C-4F08-987F-1323D380036B}" destId="{3C8335FA-C4BF-4B1A-84D9-D12191FD2601}" srcOrd="0" destOrd="0" presId="urn:microsoft.com/office/officeart/2018/5/layout/CenteredIconLabelDescriptionList"/>
    <dgm:cxn modelId="{AEE40094-AA2E-4197-B8D4-260C12F9ECD2}" srcId="{245C4D86-41C9-4445-BD06-84FBFAEF8C31}" destId="{6F3D4CCF-CA61-4EB1-B38E-A383D40225CA}" srcOrd="1" destOrd="0" parTransId="{08102D73-CFEA-466D-AF55-B873681DA026}" sibTransId="{973AB309-F8D5-414C-938E-78D24187A98F}"/>
    <dgm:cxn modelId="{B20FC1A1-95A6-4D58-B469-2175271642AF}" type="presOf" srcId="{C8F0ABC5-D8FF-4138-9CC1-18EAF32B0F5C}" destId="{1D604C5C-9243-414E-80FF-3C519E2CCD5C}" srcOrd="0" destOrd="0" presId="urn:microsoft.com/office/officeart/2018/5/layout/CenteredIconLabelDescriptionList"/>
    <dgm:cxn modelId="{F4A8D7A1-9AC8-4927-8BEF-B0EDA1EB2A77}" type="presOf" srcId="{7BE53DFB-9F12-4F19-BE50-8C5EE09CB125}" destId="{EAB34288-6DF6-4BE6-9E16-E13E72334766}" srcOrd="0" destOrd="0" presId="urn:microsoft.com/office/officeart/2018/5/layout/CenteredIconLabelDescriptionList"/>
    <dgm:cxn modelId="{398515B4-8A73-40CA-8895-9F12E3466E0E}" type="presOf" srcId="{6F3D4CCF-CA61-4EB1-B38E-A383D40225CA}" destId="{B04395DB-C03C-43DA-AC52-889D5E4B926C}" srcOrd="0" destOrd="0" presId="urn:microsoft.com/office/officeart/2018/5/layout/CenteredIconLabelDescriptionList"/>
    <dgm:cxn modelId="{2872C5BA-1382-48A6-B2EC-BBE5EC6D577F}" srcId="{245C4D86-41C9-4445-BD06-84FBFAEF8C31}" destId="{79599254-09EF-41AB-B89F-A54915C8E056}" srcOrd="4" destOrd="0" parTransId="{B6398DA0-CAFF-4686-AAB7-37A685E96B6B}" sibTransId="{A3DA225A-456D-4FD3-B661-4F35537CDFE3}"/>
    <dgm:cxn modelId="{DA2F08C3-C0D3-4DD1-836A-7E35A74103D4}" type="presOf" srcId="{7E66930A-337E-4F14-A4E9-251BDF2800A2}" destId="{23784E57-111E-420E-92BA-235D7C76A221}" srcOrd="0" destOrd="0" presId="urn:microsoft.com/office/officeart/2018/5/layout/CenteredIconLabelDescriptionList"/>
    <dgm:cxn modelId="{02B971C3-F74A-43AE-BFA9-2A07EBD2777B}" srcId="{245C4D86-41C9-4445-BD06-84FBFAEF8C31}" destId="{3C9B9435-BE6C-4F08-987F-1323D380036B}" srcOrd="5" destOrd="0" parTransId="{A93DB883-712A-4DD3-A0DA-28FB2529DA90}" sibTransId="{803540E4-0F30-4FCA-8AA8-040BE42D3002}"/>
    <dgm:cxn modelId="{22E196D0-0153-4F09-B931-790DC9BFE441}" srcId="{245C4D86-41C9-4445-BD06-84FBFAEF8C31}" destId="{EF80AEE7-51C1-4C02-B982-D6E5579A760F}" srcOrd="0" destOrd="0" parTransId="{58B1E3A9-1BE7-4C75-B08D-3B8C1C570271}" sibTransId="{0463551E-0EBE-40BC-94F7-59E12B0C3A16}"/>
    <dgm:cxn modelId="{1B62F6D0-044A-48B0-ADC3-23E2659E184A}" type="presOf" srcId="{3275C152-2D5D-40BB-8276-428902967340}" destId="{9309ADC3-2DC4-4772-B15B-C848B1BAE798}" srcOrd="0" destOrd="0" presId="urn:microsoft.com/office/officeart/2018/5/layout/CenteredIconLabelDescriptionList"/>
    <dgm:cxn modelId="{4A7656D4-58C8-4A9B-8E2F-4C30F6430B32}" srcId="{3275C152-2D5D-40BB-8276-428902967340}" destId="{7FF6508F-D20E-40F7-85F9-BA36DF7B1A4B}" srcOrd="0" destOrd="0" parTransId="{B5439920-F398-4069-8041-33D31F9C0871}" sibTransId="{59D06DCC-E99E-4151-891A-25B1AEEBEB6D}"/>
    <dgm:cxn modelId="{CCDAD4D6-8A80-4B92-B55F-9999707B1AB1}" srcId="{245C4D86-41C9-4445-BD06-84FBFAEF8C31}" destId="{3275C152-2D5D-40BB-8276-428902967340}" srcOrd="2" destOrd="0" parTransId="{C306A79C-0753-4494-BC01-BC24DC8760EC}" sibTransId="{4974F37C-7A9F-4DA5-B34D-B5B1330A7FF1}"/>
    <dgm:cxn modelId="{DBB3B7F3-F188-4C8D-923B-2FA190DFA089}" type="presParOf" srcId="{1178E291-C583-43F8-8B28-E7F988D1F88A}" destId="{24D18C94-E6F5-45D1-9C7D-61F94D232CEB}" srcOrd="0" destOrd="0" presId="urn:microsoft.com/office/officeart/2018/5/layout/CenteredIconLabelDescriptionList"/>
    <dgm:cxn modelId="{279A1341-7F97-4381-B312-85563F5E2E97}" type="presParOf" srcId="{24D18C94-E6F5-45D1-9C7D-61F94D232CEB}" destId="{5126CA84-00DB-4069-B338-D348DA6594D1}" srcOrd="0" destOrd="0" presId="urn:microsoft.com/office/officeart/2018/5/layout/CenteredIconLabelDescriptionList"/>
    <dgm:cxn modelId="{0179B937-62C7-4A43-B7DA-A15D00DF2910}" type="presParOf" srcId="{24D18C94-E6F5-45D1-9C7D-61F94D232CEB}" destId="{460EF5E5-EFAC-404C-8FD2-05B319C33F6F}" srcOrd="1" destOrd="0" presId="urn:microsoft.com/office/officeart/2018/5/layout/CenteredIconLabelDescriptionList"/>
    <dgm:cxn modelId="{C41F7774-1504-46D5-A56B-F68696F7607D}" type="presParOf" srcId="{24D18C94-E6F5-45D1-9C7D-61F94D232CEB}" destId="{A5CF605C-BCB9-42E2-B07B-856AFAAF3C7F}" srcOrd="2" destOrd="0" presId="urn:microsoft.com/office/officeart/2018/5/layout/CenteredIconLabelDescriptionList"/>
    <dgm:cxn modelId="{E53181C4-F215-4635-9221-0190A432EDA0}" type="presParOf" srcId="{24D18C94-E6F5-45D1-9C7D-61F94D232CEB}" destId="{3E6FD9A1-EBCA-4A3B-8FC6-3FF1D05F3894}" srcOrd="3" destOrd="0" presId="urn:microsoft.com/office/officeart/2018/5/layout/CenteredIconLabelDescriptionList"/>
    <dgm:cxn modelId="{698C9777-AA74-41C3-827B-C4B158C7C7D2}" type="presParOf" srcId="{24D18C94-E6F5-45D1-9C7D-61F94D232CEB}" destId="{24F22D18-D627-4A0D-B930-219B8E4C2CF3}" srcOrd="4" destOrd="0" presId="urn:microsoft.com/office/officeart/2018/5/layout/CenteredIconLabelDescriptionList"/>
    <dgm:cxn modelId="{2128F6C7-4DCB-49F8-AB23-4BE6D17612A3}" type="presParOf" srcId="{1178E291-C583-43F8-8B28-E7F988D1F88A}" destId="{9FDAC05C-56F4-4011-93AF-31B11C91A65B}" srcOrd="1" destOrd="0" presId="urn:microsoft.com/office/officeart/2018/5/layout/CenteredIconLabelDescriptionList"/>
    <dgm:cxn modelId="{8195D526-FF0A-4FBB-A6EE-EE68D592F0BA}" type="presParOf" srcId="{1178E291-C583-43F8-8B28-E7F988D1F88A}" destId="{95BEF4E3-F468-4800-B565-C21A5DBE6350}" srcOrd="2" destOrd="0" presId="urn:microsoft.com/office/officeart/2018/5/layout/CenteredIconLabelDescriptionList"/>
    <dgm:cxn modelId="{E0A3F21E-C2E9-47FA-BEDC-66C17AEA029A}" type="presParOf" srcId="{95BEF4E3-F468-4800-B565-C21A5DBE6350}" destId="{3B52E9D1-DF90-4878-A339-C2C170A7A5EC}" srcOrd="0" destOrd="0" presId="urn:microsoft.com/office/officeart/2018/5/layout/CenteredIconLabelDescriptionList"/>
    <dgm:cxn modelId="{A78C6DA2-CB2B-4C62-993F-6834E7C578B2}" type="presParOf" srcId="{95BEF4E3-F468-4800-B565-C21A5DBE6350}" destId="{F8918B87-A89F-4672-B81B-6B4A4A272423}" srcOrd="1" destOrd="0" presId="urn:microsoft.com/office/officeart/2018/5/layout/CenteredIconLabelDescriptionList"/>
    <dgm:cxn modelId="{173EBA5A-39E0-4556-8ABE-FB13DD7F1EEB}" type="presParOf" srcId="{95BEF4E3-F468-4800-B565-C21A5DBE6350}" destId="{B04395DB-C03C-43DA-AC52-889D5E4B926C}" srcOrd="2" destOrd="0" presId="urn:microsoft.com/office/officeart/2018/5/layout/CenteredIconLabelDescriptionList"/>
    <dgm:cxn modelId="{5BFB2BF5-BD9B-4899-BD94-5812FACC445C}" type="presParOf" srcId="{95BEF4E3-F468-4800-B565-C21A5DBE6350}" destId="{C1BB5624-146F-4103-93B6-D8F71F37E1C1}" srcOrd="3" destOrd="0" presId="urn:microsoft.com/office/officeart/2018/5/layout/CenteredIconLabelDescriptionList"/>
    <dgm:cxn modelId="{D9432596-722F-41E3-A922-F4955A243380}" type="presParOf" srcId="{95BEF4E3-F468-4800-B565-C21A5DBE6350}" destId="{EAB34288-6DF6-4BE6-9E16-E13E72334766}" srcOrd="4" destOrd="0" presId="urn:microsoft.com/office/officeart/2018/5/layout/CenteredIconLabelDescriptionList"/>
    <dgm:cxn modelId="{28FEC404-D6BF-4C6B-B6E1-C1B556096303}" type="presParOf" srcId="{1178E291-C583-43F8-8B28-E7F988D1F88A}" destId="{D50DB4C7-EB21-492B-8559-98E12ED225B5}" srcOrd="3" destOrd="0" presId="urn:microsoft.com/office/officeart/2018/5/layout/CenteredIconLabelDescriptionList"/>
    <dgm:cxn modelId="{530D8605-24A0-4094-80B6-343C65FF7007}" type="presParOf" srcId="{1178E291-C583-43F8-8B28-E7F988D1F88A}" destId="{D958513D-5E53-4020-A1C2-399D985C2B57}" srcOrd="4" destOrd="0" presId="urn:microsoft.com/office/officeart/2018/5/layout/CenteredIconLabelDescriptionList"/>
    <dgm:cxn modelId="{EBF9F07F-0CAA-44A6-A028-55D35EE41DC4}" type="presParOf" srcId="{D958513D-5E53-4020-A1C2-399D985C2B57}" destId="{7F900D9E-F21C-45F6-8027-D912551C60A5}" srcOrd="0" destOrd="0" presId="urn:microsoft.com/office/officeart/2018/5/layout/CenteredIconLabelDescriptionList"/>
    <dgm:cxn modelId="{2CA64E1C-6158-4F78-BD58-78C890707D22}" type="presParOf" srcId="{D958513D-5E53-4020-A1C2-399D985C2B57}" destId="{8CD6BCE3-44C1-4771-90AD-D251C4AD1E51}" srcOrd="1" destOrd="0" presId="urn:microsoft.com/office/officeart/2018/5/layout/CenteredIconLabelDescriptionList"/>
    <dgm:cxn modelId="{D7F2ED18-F119-4880-9E72-102697F35559}" type="presParOf" srcId="{D958513D-5E53-4020-A1C2-399D985C2B57}" destId="{9309ADC3-2DC4-4772-B15B-C848B1BAE798}" srcOrd="2" destOrd="0" presId="urn:microsoft.com/office/officeart/2018/5/layout/CenteredIconLabelDescriptionList"/>
    <dgm:cxn modelId="{318BD8CD-599F-4695-81B1-070B65107E6D}" type="presParOf" srcId="{D958513D-5E53-4020-A1C2-399D985C2B57}" destId="{3CE6CA82-00D0-4458-823D-4F94A1FCF264}" srcOrd="3" destOrd="0" presId="urn:microsoft.com/office/officeart/2018/5/layout/CenteredIconLabelDescriptionList"/>
    <dgm:cxn modelId="{C243E44C-3820-4CAD-BDAA-76C5CB20CB6D}" type="presParOf" srcId="{D958513D-5E53-4020-A1C2-399D985C2B57}" destId="{E0C4482C-D3C5-4D7D-A34A-4FEB9B00C238}" srcOrd="4" destOrd="0" presId="urn:microsoft.com/office/officeart/2018/5/layout/CenteredIconLabelDescriptionList"/>
    <dgm:cxn modelId="{A0049AF5-B3DF-4661-96E2-67D8CD94AD0A}" type="presParOf" srcId="{1178E291-C583-43F8-8B28-E7F988D1F88A}" destId="{0525D962-2CD0-4869-8716-9116795EF29E}" srcOrd="5" destOrd="0" presId="urn:microsoft.com/office/officeart/2018/5/layout/CenteredIconLabelDescriptionList"/>
    <dgm:cxn modelId="{3CBD4289-CF57-449D-AFC3-5A798E4DFA03}" type="presParOf" srcId="{1178E291-C583-43F8-8B28-E7F988D1F88A}" destId="{C090B72D-E38D-4958-9D8F-B8E209E09CD9}" srcOrd="6" destOrd="0" presId="urn:microsoft.com/office/officeart/2018/5/layout/CenteredIconLabelDescriptionList"/>
    <dgm:cxn modelId="{721A32D2-84F9-4797-BC0D-F5F09205951A}" type="presParOf" srcId="{C090B72D-E38D-4958-9D8F-B8E209E09CD9}" destId="{8D450969-6961-49AB-ABF2-76F7F3E3C456}" srcOrd="0" destOrd="0" presId="urn:microsoft.com/office/officeart/2018/5/layout/CenteredIconLabelDescriptionList"/>
    <dgm:cxn modelId="{C74B9923-26DD-4E3D-9D14-2394492B5EE2}" type="presParOf" srcId="{C090B72D-E38D-4958-9D8F-B8E209E09CD9}" destId="{11E1AF8A-901C-4882-B71A-63BE08248071}" srcOrd="1" destOrd="0" presId="urn:microsoft.com/office/officeart/2018/5/layout/CenteredIconLabelDescriptionList"/>
    <dgm:cxn modelId="{306CCE78-DC42-4303-8377-4BF11D740F63}" type="presParOf" srcId="{C090B72D-E38D-4958-9D8F-B8E209E09CD9}" destId="{1D604C5C-9243-414E-80FF-3C519E2CCD5C}" srcOrd="2" destOrd="0" presId="urn:microsoft.com/office/officeart/2018/5/layout/CenteredIconLabelDescriptionList"/>
    <dgm:cxn modelId="{C8A7BA48-25B7-4A06-A89D-C967105FCFAA}" type="presParOf" srcId="{C090B72D-E38D-4958-9D8F-B8E209E09CD9}" destId="{47274C9D-8FC7-4E20-956B-94CEA790498B}" srcOrd="3" destOrd="0" presId="urn:microsoft.com/office/officeart/2018/5/layout/CenteredIconLabelDescriptionList"/>
    <dgm:cxn modelId="{15476E1C-9013-4CD3-B9A0-A83D8E5F1EBC}" type="presParOf" srcId="{C090B72D-E38D-4958-9D8F-B8E209E09CD9}" destId="{F41CFDFD-4574-4A9A-9DDC-67BEBEAEC7EB}" srcOrd="4" destOrd="0" presId="urn:microsoft.com/office/officeart/2018/5/layout/CenteredIconLabelDescriptionList"/>
    <dgm:cxn modelId="{1CE53B10-0F0B-4BF8-B77C-E24B2FFE1348}" type="presParOf" srcId="{1178E291-C583-43F8-8B28-E7F988D1F88A}" destId="{C056D848-DD14-4F97-AA5C-2F3EBF0FDDAC}" srcOrd="7" destOrd="0" presId="urn:microsoft.com/office/officeart/2018/5/layout/CenteredIconLabelDescriptionList"/>
    <dgm:cxn modelId="{BE016EC2-4EA5-4A6D-830F-EFD94EC1EE2B}" type="presParOf" srcId="{1178E291-C583-43F8-8B28-E7F988D1F88A}" destId="{6C7D8439-9FF6-45A8-9478-8B7742585657}" srcOrd="8" destOrd="0" presId="urn:microsoft.com/office/officeart/2018/5/layout/CenteredIconLabelDescriptionList"/>
    <dgm:cxn modelId="{4F5C9092-E70F-4CB4-A06E-71774782A4F3}" type="presParOf" srcId="{6C7D8439-9FF6-45A8-9478-8B7742585657}" destId="{B33F1F2C-11A0-4194-B132-7A8B0DF8FB77}" srcOrd="0" destOrd="0" presId="urn:microsoft.com/office/officeart/2018/5/layout/CenteredIconLabelDescriptionList"/>
    <dgm:cxn modelId="{59BE8DAB-B723-4502-9D59-A4E4CA79AD02}" type="presParOf" srcId="{6C7D8439-9FF6-45A8-9478-8B7742585657}" destId="{000162AB-74FA-47D0-8BB0-A5FB4CE7CDC8}" srcOrd="1" destOrd="0" presId="urn:microsoft.com/office/officeart/2018/5/layout/CenteredIconLabelDescriptionList"/>
    <dgm:cxn modelId="{B6CC5361-93C5-4041-9CB4-886344DB3069}" type="presParOf" srcId="{6C7D8439-9FF6-45A8-9478-8B7742585657}" destId="{69B3D529-7A34-4B0F-85D3-6B496620D737}" srcOrd="2" destOrd="0" presId="urn:microsoft.com/office/officeart/2018/5/layout/CenteredIconLabelDescriptionList"/>
    <dgm:cxn modelId="{331A978B-1EFB-42D1-A697-8FA88BCE93A7}" type="presParOf" srcId="{6C7D8439-9FF6-45A8-9478-8B7742585657}" destId="{DF2E7B0B-D2A5-43D3-AA0D-245DA619B0BD}" srcOrd="3" destOrd="0" presId="urn:microsoft.com/office/officeart/2018/5/layout/CenteredIconLabelDescriptionList"/>
    <dgm:cxn modelId="{65418D9F-65EE-4518-A23C-7542512C0D49}" type="presParOf" srcId="{6C7D8439-9FF6-45A8-9478-8B7742585657}" destId="{6CF5B296-AF52-4088-B617-1FA20AD6DD57}" srcOrd="4" destOrd="0" presId="urn:microsoft.com/office/officeart/2018/5/layout/CenteredIconLabelDescriptionList"/>
    <dgm:cxn modelId="{9D3D2C48-832E-4676-80C0-E0218088C8A5}" type="presParOf" srcId="{1178E291-C583-43F8-8B28-E7F988D1F88A}" destId="{C6AEF7D7-42EB-46C8-8454-1B6AED3A2355}" srcOrd="9" destOrd="0" presId="urn:microsoft.com/office/officeart/2018/5/layout/CenteredIconLabelDescriptionList"/>
    <dgm:cxn modelId="{CF8AF398-4866-4ABA-A21F-0FAFE4081ABD}" type="presParOf" srcId="{1178E291-C583-43F8-8B28-E7F988D1F88A}" destId="{4FF7AEFA-121B-4C1B-89F8-0747644BB3E5}" srcOrd="10" destOrd="0" presId="urn:microsoft.com/office/officeart/2018/5/layout/CenteredIconLabelDescriptionList"/>
    <dgm:cxn modelId="{5359897F-23F1-43DF-BCF1-855037E36814}" type="presParOf" srcId="{4FF7AEFA-121B-4C1B-89F8-0747644BB3E5}" destId="{E3DD5AAE-BF12-4ADC-8237-5B7CF1D331A8}" srcOrd="0" destOrd="0" presId="urn:microsoft.com/office/officeart/2018/5/layout/CenteredIconLabelDescriptionList"/>
    <dgm:cxn modelId="{EF6D8968-135E-4829-91EE-38BF4155794A}" type="presParOf" srcId="{4FF7AEFA-121B-4C1B-89F8-0747644BB3E5}" destId="{99367E6F-BEF9-4FFE-89B0-F601FA327B2C}" srcOrd="1" destOrd="0" presId="urn:microsoft.com/office/officeart/2018/5/layout/CenteredIconLabelDescriptionList"/>
    <dgm:cxn modelId="{A944C56A-019A-4EA2-8B89-CF6BAE57646B}" type="presParOf" srcId="{4FF7AEFA-121B-4C1B-89F8-0747644BB3E5}" destId="{3C8335FA-C4BF-4B1A-84D9-D12191FD2601}" srcOrd="2" destOrd="0" presId="urn:microsoft.com/office/officeart/2018/5/layout/CenteredIconLabelDescriptionList"/>
    <dgm:cxn modelId="{453EE473-FC68-4DC3-A32C-20373B2EE457}" type="presParOf" srcId="{4FF7AEFA-121B-4C1B-89F8-0747644BB3E5}" destId="{4661B035-E562-4567-9BFC-41D3691566A3}" srcOrd="3" destOrd="0" presId="urn:microsoft.com/office/officeart/2018/5/layout/CenteredIconLabelDescriptionList"/>
    <dgm:cxn modelId="{DAD40646-E022-4F6E-AEAD-89C3296FCFDD}" type="presParOf" srcId="{4FF7AEFA-121B-4C1B-89F8-0747644BB3E5}" destId="{23784E57-111E-420E-92BA-235D7C76A221}"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755AED-492E-48DC-89E9-4B4DD0FA2537}"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2373655D-F8B5-4CE1-8603-8F6BCAC7E01B}">
      <dgm:prSet/>
      <dgm:spPr/>
      <dgm:t>
        <a:bodyPr/>
        <a:lstStyle/>
        <a:p>
          <a:r>
            <a:rPr lang="en-US"/>
            <a:t>Through Plotyly Dash:</a:t>
          </a:r>
        </a:p>
      </dgm:t>
    </dgm:pt>
    <dgm:pt modelId="{91FF004E-EBD6-4A7D-9AD1-6F4117E20419}" type="parTrans" cxnId="{8893438D-A2F5-4D14-9E94-3C6AE5CA08E4}">
      <dgm:prSet/>
      <dgm:spPr/>
      <dgm:t>
        <a:bodyPr/>
        <a:lstStyle/>
        <a:p>
          <a:endParaRPr lang="en-US"/>
        </a:p>
      </dgm:t>
    </dgm:pt>
    <dgm:pt modelId="{2EBC790A-881A-4E2F-A4EB-C241FD9BD911}" type="sibTrans" cxnId="{8893438D-A2F5-4D14-9E94-3C6AE5CA08E4}">
      <dgm:prSet/>
      <dgm:spPr/>
      <dgm:t>
        <a:bodyPr/>
        <a:lstStyle/>
        <a:p>
          <a:endParaRPr lang="en-US"/>
        </a:p>
      </dgm:t>
    </dgm:pt>
    <dgm:pt modelId="{8AE0EBCF-3045-42CF-A258-D656CEAAA25F}">
      <dgm:prSet/>
      <dgm:spPr/>
      <dgm:t>
        <a:bodyPr/>
        <a:lstStyle/>
        <a:p>
          <a:r>
            <a:rPr lang="en-US"/>
            <a:t>Dropdown List with Launch Sites: Users can select specific launch sites</a:t>
          </a:r>
        </a:p>
      </dgm:t>
    </dgm:pt>
    <dgm:pt modelId="{74F57D04-89F4-4C48-A275-64B614980F0B}" type="parTrans" cxnId="{FF543347-838A-4D25-9709-7870BDC43281}">
      <dgm:prSet/>
      <dgm:spPr/>
      <dgm:t>
        <a:bodyPr/>
        <a:lstStyle/>
        <a:p>
          <a:endParaRPr lang="en-US"/>
        </a:p>
      </dgm:t>
    </dgm:pt>
    <dgm:pt modelId="{84428D03-B986-4A7E-B05A-5451A6D10956}" type="sibTrans" cxnId="{FF543347-838A-4D25-9709-7870BDC43281}">
      <dgm:prSet/>
      <dgm:spPr/>
      <dgm:t>
        <a:bodyPr/>
        <a:lstStyle/>
        <a:p>
          <a:endParaRPr lang="en-US"/>
        </a:p>
      </dgm:t>
    </dgm:pt>
    <dgm:pt modelId="{E62832F8-29C3-467A-9192-B75ED42A1B56}">
      <dgm:prSet/>
      <dgm:spPr/>
      <dgm:t>
        <a:bodyPr/>
        <a:lstStyle/>
        <a:p>
          <a:r>
            <a:rPr lang="en-US"/>
            <a:t>Pie chart Showing successful launches: User can see both successful and unsuccessful launches as percent of total</a:t>
          </a:r>
        </a:p>
      </dgm:t>
    </dgm:pt>
    <dgm:pt modelId="{D61FBC6D-ADDD-4B82-B604-196D2D6A8B3A}" type="parTrans" cxnId="{65970C8C-D476-478E-ABD4-DE76177CBAE9}">
      <dgm:prSet/>
      <dgm:spPr/>
      <dgm:t>
        <a:bodyPr/>
        <a:lstStyle/>
        <a:p>
          <a:endParaRPr lang="en-US"/>
        </a:p>
      </dgm:t>
    </dgm:pt>
    <dgm:pt modelId="{9DB0FE51-87EE-4C6A-A11E-5B2BE6B7C60F}" type="sibTrans" cxnId="{65970C8C-D476-478E-ABD4-DE76177CBAE9}">
      <dgm:prSet/>
      <dgm:spPr/>
      <dgm:t>
        <a:bodyPr/>
        <a:lstStyle/>
        <a:p>
          <a:endParaRPr lang="en-US"/>
        </a:p>
      </dgm:t>
    </dgm:pt>
    <dgm:pt modelId="{08DEEB12-F5FF-4080-B1DE-F37FA7A9A1D2}">
      <dgm:prSet/>
      <dgm:spPr/>
      <dgm:t>
        <a:bodyPr/>
        <a:lstStyle/>
        <a:p>
          <a:r>
            <a:rPr lang="en-US"/>
            <a:t>Slider of Payload Mass Range</a:t>
          </a:r>
        </a:p>
      </dgm:t>
    </dgm:pt>
    <dgm:pt modelId="{851BCB58-9522-4199-B811-8C8D6D55BA84}" type="parTrans" cxnId="{13705586-8D7B-4007-B79B-DE77EFFB577D}">
      <dgm:prSet/>
      <dgm:spPr/>
      <dgm:t>
        <a:bodyPr/>
        <a:lstStyle/>
        <a:p>
          <a:endParaRPr lang="en-US"/>
        </a:p>
      </dgm:t>
    </dgm:pt>
    <dgm:pt modelId="{052674C3-9395-43EA-A108-1C9B58AA6741}" type="sibTrans" cxnId="{13705586-8D7B-4007-B79B-DE77EFFB577D}">
      <dgm:prSet/>
      <dgm:spPr/>
      <dgm:t>
        <a:bodyPr/>
        <a:lstStyle/>
        <a:p>
          <a:endParaRPr lang="en-US"/>
        </a:p>
      </dgm:t>
    </dgm:pt>
    <dgm:pt modelId="{83EFB8AC-8FCC-4DCA-97AF-EDD896974F4C}">
      <dgm:prSet/>
      <dgm:spPr/>
      <dgm:t>
        <a:bodyPr/>
        <a:lstStyle/>
        <a:p>
          <a:r>
            <a:rPr lang="en-US"/>
            <a:t>Scatter Chart of Payload Mass v Success Rate by Booster Version: Users can see correlation between Payload and Launch Success</a:t>
          </a:r>
        </a:p>
      </dgm:t>
    </dgm:pt>
    <dgm:pt modelId="{1F8F0678-2576-43C0-9D11-3AF152E87830}" type="parTrans" cxnId="{CC8BE1DD-5476-4B3F-9538-CC0346F56EF0}">
      <dgm:prSet/>
      <dgm:spPr/>
      <dgm:t>
        <a:bodyPr/>
        <a:lstStyle/>
        <a:p>
          <a:endParaRPr lang="en-US"/>
        </a:p>
      </dgm:t>
    </dgm:pt>
    <dgm:pt modelId="{BBB36AD1-126C-4413-A806-96F025A24CB8}" type="sibTrans" cxnId="{CC8BE1DD-5476-4B3F-9538-CC0346F56EF0}">
      <dgm:prSet/>
      <dgm:spPr/>
      <dgm:t>
        <a:bodyPr/>
        <a:lstStyle/>
        <a:p>
          <a:endParaRPr lang="en-US"/>
        </a:p>
      </dgm:t>
    </dgm:pt>
    <dgm:pt modelId="{89184556-7847-EE4B-8F03-E46B7A7B57AD}" type="pres">
      <dgm:prSet presAssocID="{D1755AED-492E-48DC-89E9-4B4DD0FA2537}" presName="linear" presStyleCnt="0">
        <dgm:presLayoutVars>
          <dgm:animLvl val="lvl"/>
          <dgm:resizeHandles val="exact"/>
        </dgm:presLayoutVars>
      </dgm:prSet>
      <dgm:spPr/>
    </dgm:pt>
    <dgm:pt modelId="{5350FC06-89A0-F54F-B327-5D943BB4E238}" type="pres">
      <dgm:prSet presAssocID="{2373655D-F8B5-4CE1-8603-8F6BCAC7E01B}" presName="parentText" presStyleLbl="node1" presStyleIdx="0" presStyleCnt="1">
        <dgm:presLayoutVars>
          <dgm:chMax val="0"/>
          <dgm:bulletEnabled val="1"/>
        </dgm:presLayoutVars>
      </dgm:prSet>
      <dgm:spPr/>
    </dgm:pt>
    <dgm:pt modelId="{096D28B6-4F76-2846-A6B5-1CA89D4D803D}" type="pres">
      <dgm:prSet presAssocID="{2373655D-F8B5-4CE1-8603-8F6BCAC7E01B}" presName="childText" presStyleLbl="revTx" presStyleIdx="0" presStyleCnt="1">
        <dgm:presLayoutVars>
          <dgm:bulletEnabled val="1"/>
        </dgm:presLayoutVars>
      </dgm:prSet>
      <dgm:spPr/>
    </dgm:pt>
  </dgm:ptLst>
  <dgm:cxnLst>
    <dgm:cxn modelId="{A4C0A643-C60B-104C-8E83-6F70EC6153E5}" type="presOf" srcId="{2373655D-F8B5-4CE1-8603-8F6BCAC7E01B}" destId="{5350FC06-89A0-F54F-B327-5D943BB4E238}" srcOrd="0" destOrd="0" presId="urn:microsoft.com/office/officeart/2005/8/layout/vList2"/>
    <dgm:cxn modelId="{FF543347-838A-4D25-9709-7870BDC43281}" srcId="{2373655D-F8B5-4CE1-8603-8F6BCAC7E01B}" destId="{8AE0EBCF-3045-42CF-A258-D656CEAAA25F}" srcOrd="0" destOrd="0" parTransId="{74F57D04-89F4-4C48-A275-64B614980F0B}" sibTransId="{84428D03-B986-4A7E-B05A-5451A6D10956}"/>
    <dgm:cxn modelId="{9D175068-E8E5-BC49-B8AF-585BAD16CC7E}" type="presOf" srcId="{8AE0EBCF-3045-42CF-A258-D656CEAAA25F}" destId="{096D28B6-4F76-2846-A6B5-1CA89D4D803D}" srcOrd="0" destOrd="0" presId="urn:microsoft.com/office/officeart/2005/8/layout/vList2"/>
    <dgm:cxn modelId="{73AF1073-A5CF-8F47-880F-A55A6BE78A9E}" type="presOf" srcId="{D1755AED-492E-48DC-89E9-4B4DD0FA2537}" destId="{89184556-7847-EE4B-8F03-E46B7A7B57AD}" srcOrd="0" destOrd="0" presId="urn:microsoft.com/office/officeart/2005/8/layout/vList2"/>
    <dgm:cxn modelId="{13705586-8D7B-4007-B79B-DE77EFFB577D}" srcId="{2373655D-F8B5-4CE1-8603-8F6BCAC7E01B}" destId="{08DEEB12-F5FF-4080-B1DE-F37FA7A9A1D2}" srcOrd="2" destOrd="0" parTransId="{851BCB58-9522-4199-B811-8C8D6D55BA84}" sibTransId="{052674C3-9395-43EA-A108-1C9B58AA6741}"/>
    <dgm:cxn modelId="{65970C8C-D476-478E-ABD4-DE76177CBAE9}" srcId="{2373655D-F8B5-4CE1-8603-8F6BCAC7E01B}" destId="{E62832F8-29C3-467A-9192-B75ED42A1B56}" srcOrd="1" destOrd="0" parTransId="{D61FBC6D-ADDD-4B82-B604-196D2D6A8B3A}" sibTransId="{9DB0FE51-87EE-4C6A-A11E-5B2BE6B7C60F}"/>
    <dgm:cxn modelId="{8893438D-A2F5-4D14-9E94-3C6AE5CA08E4}" srcId="{D1755AED-492E-48DC-89E9-4B4DD0FA2537}" destId="{2373655D-F8B5-4CE1-8603-8F6BCAC7E01B}" srcOrd="0" destOrd="0" parTransId="{91FF004E-EBD6-4A7D-9AD1-6F4117E20419}" sibTransId="{2EBC790A-881A-4E2F-A4EB-C241FD9BD911}"/>
    <dgm:cxn modelId="{47D9CDD3-A50F-2143-BC93-7BD594E32172}" type="presOf" srcId="{E62832F8-29C3-467A-9192-B75ED42A1B56}" destId="{096D28B6-4F76-2846-A6B5-1CA89D4D803D}" srcOrd="0" destOrd="1" presId="urn:microsoft.com/office/officeart/2005/8/layout/vList2"/>
    <dgm:cxn modelId="{57F2DBDC-D560-5B46-A72D-0864FB1BA4B9}" type="presOf" srcId="{08DEEB12-F5FF-4080-B1DE-F37FA7A9A1D2}" destId="{096D28B6-4F76-2846-A6B5-1CA89D4D803D}" srcOrd="0" destOrd="2" presId="urn:microsoft.com/office/officeart/2005/8/layout/vList2"/>
    <dgm:cxn modelId="{CC8BE1DD-5476-4B3F-9538-CC0346F56EF0}" srcId="{2373655D-F8B5-4CE1-8603-8F6BCAC7E01B}" destId="{83EFB8AC-8FCC-4DCA-97AF-EDD896974F4C}" srcOrd="3" destOrd="0" parTransId="{1F8F0678-2576-43C0-9D11-3AF152E87830}" sibTransId="{BBB36AD1-126C-4413-A806-96F025A24CB8}"/>
    <dgm:cxn modelId="{9A4FD3FA-5789-5B4F-9AFA-8B0F2B9113FC}" type="presOf" srcId="{83EFB8AC-8FCC-4DCA-97AF-EDD896974F4C}" destId="{096D28B6-4F76-2846-A6B5-1CA89D4D803D}" srcOrd="0" destOrd="3" presId="urn:microsoft.com/office/officeart/2005/8/layout/vList2"/>
    <dgm:cxn modelId="{042579C4-319E-004B-8FBC-ED642F7B588F}" type="presParOf" srcId="{89184556-7847-EE4B-8F03-E46B7A7B57AD}" destId="{5350FC06-89A0-F54F-B327-5D943BB4E238}" srcOrd="0" destOrd="0" presId="urn:microsoft.com/office/officeart/2005/8/layout/vList2"/>
    <dgm:cxn modelId="{1AA5255D-12C7-8E4D-9637-051E375F6E08}" type="presParOf" srcId="{89184556-7847-EE4B-8F03-E46B7A7B57AD}" destId="{096D28B6-4F76-2846-A6B5-1CA89D4D803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2747FD3-9FCC-4A1C-90F8-FF0391150B4F}"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92792251-F0B8-45B2-96DE-FB80CCEB3F5D}">
      <dgm:prSet/>
      <dgm:spPr/>
      <dgm:t>
        <a:bodyPr/>
        <a:lstStyle/>
        <a:p>
          <a:r>
            <a:rPr lang="en-US"/>
            <a:t>Loaded the data using numpy and pandas, transformed the date and split the data</a:t>
          </a:r>
        </a:p>
      </dgm:t>
    </dgm:pt>
    <dgm:pt modelId="{B11DE6E0-4F82-4210-B2AD-896CB6D367C1}" type="parTrans" cxnId="{CA984F6C-48B6-47A1-AB68-652BE7237A90}">
      <dgm:prSet/>
      <dgm:spPr/>
      <dgm:t>
        <a:bodyPr/>
        <a:lstStyle/>
        <a:p>
          <a:endParaRPr lang="en-US"/>
        </a:p>
      </dgm:t>
    </dgm:pt>
    <dgm:pt modelId="{6EC92E0C-79FD-4126-9186-718D1EC5B891}" type="sibTrans" cxnId="{CA984F6C-48B6-47A1-AB68-652BE7237A90}">
      <dgm:prSet/>
      <dgm:spPr/>
      <dgm:t>
        <a:bodyPr/>
        <a:lstStyle/>
        <a:p>
          <a:endParaRPr lang="en-US"/>
        </a:p>
      </dgm:t>
    </dgm:pt>
    <dgm:pt modelId="{F5E3B721-AFCB-4551-9D4C-4503342A27F0}">
      <dgm:prSet/>
      <dgm:spPr/>
      <dgm:t>
        <a:bodyPr/>
        <a:lstStyle/>
        <a:p>
          <a:r>
            <a:rPr lang="en-US"/>
            <a:t>Build various machine learning models</a:t>
          </a:r>
        </a:p>
      </dgm:t>
    </dgm:pt>
    <dgm:pt modelId="{75DE458F-208F-47BA-A4DA-6A951CDE9326}" type="parTrans" cxnId="{5E5AEC88-EC9E-4FC1-8E83-A08DCCF6DC96}">
      <dgm:prSet/>
      <dgm:spPr/>
      <dgm:t>
        <a:bodyPr/>
        <a:lstStyle/>
        <a:p>
          <a:endParaRPr lang="en-US"/>
        </a:p>
      </dgm:t>
    </dgm:pt>
    <dgm:pt modelId="{63973126-9411-4A3D-A534-F07AD1C3874B}" type="sibTrans" cxnId="{5E5AEC88-EC9E-4FC1-8E83-A08DCCF6DC96}">
      <dgm:prSet/>
      <dgm:spPr/>
      <dgm:t>
        <a:bodyPr/>
        <a:lstStyle/>
        <a:p>
          <a:endParaRPr lang="en-US"/>
        </a:p>
      </dgm:t>
    </dgm:pt>
    <dgm:pt modelId="{59FD1349-2F3D-4E04-8A48-4EB7B38F460C}">
      <dgm:prSet/>
      <dgm:spPr/>
      <dgm:t>
        <a:bodyPr/>
        <a:lstStyle/>
        <a:p>
          <a:r>
            <a:rPr lang="en-US"/>
            <a:t>Used different hyperparameter using GridSearchCV</a:t>
          </a:r>
        </a:p>
      </dgm:t>
    </dgm:pt>
    <dgm:pt modelId="{B7670BED-7116-4D6B-AAAD-4CE5DF92996E}" type="parTrans" cxnId="{C5CDD10E-2B2A-4069-AEC2-AF6667410D46}">
      <dgm:prSet/>
      <dgm:spPr/>
      <dgm:t>
        <a:bodyPr/>
        <a:lstStyle/>
        <a:p>
          <a:endParaRPr lang="en-US"/>
        </a:p>
      </dgm:t>
    </dgm:pt>
    <dgm:pt modelId="{7065A3B5-582D-46A9-9C99-0C7074345349}" type="sibTrans" cxnId="{C5CDD10E-2B2A-4069-AEC2-AF6667410D46}">
      <dgm:prSet/>
      <dgm:spPr/>
      <dgm:t>
        <a:bodyPr/>
        <a:lstStyle/>
        <a:p>
          <a:endParaRPr lang="en-US"/>
        </a:p>
      </dgm:t>
    </dgm:pt>
    <dgm:pt modelId="{A990FA50-D359-4E50-85CE-A0886F6846A4}">
      <dgm:prSet/>
      <dgm:spPr/>
      <dgm:t>
        <a:bodyPr/>
        <a:lstStyle/>
        <a:p>
          <a:r>
            <a:rPr lang="en-US"/>
            <a:t>Used Accuracy as the metric for model, and improved it utilizing feature engineering and algorithm tuning</a:t>
          </a:r>
        </a:p>
      </dgm:t>
    </dgm:pt>
    <dgm:pt modelId="{B26E7F3B-6982-4736-86B2-D146C44E3F00}" type="parTrans" cxnId="{2AF56B25-A552-432B-BC88-60B717B1CDE2}">
      <dgm:prSet/>
      <dgm:spPr/>
      <dgm:t>
        <a:bodyPr/>
        <a:lstStyle/>
        <a:p>
          <a:endParaRPr lang="en-US"/>
        </a:p>
      </dgm:t>
    </dgm:pt>
    <dgm:pt modelId="{01334912-3565-4D2C-8179-56E476688209}" type="sibTrans" cxnId="{2AF56B25-A552-432B-BC88-60B717B1CDE2}">
      <dgm:prSet/>
      <dgm:spPr/>
      <dgm:t>
        <a:bodyPr/>
        <a:lstStyle/>
        <a:p>
          <a:endParaRPr lang="en-US"/>
        </a:p>
      </dgm:t>
    </dgm:pt>
    <dgm:pt modelId="{C55852E3-530E-4B9A-883F-F773B02CABF9}">
      <dgm:prSet/>
      <dgm:spPr/>
      <dgm:t>
        <a:bodyPr/>
        <a:lstStyle/>
        <a:p>
          <a:r>
            <a:rPr lang="en-US"/>
            <a:t>Found the best classification model</a:t>
          </a:r>
        </a:p>
      </dgm:t>
    </dgm:pt>
    <dgm:pt modelId="{01198695-085E-405A-A7AA-5D6D2158145F}" type="parTrans" cxnId="{3CBE7DB8-2B74-42E8-85D7-09A4319920CF}">
      <dgm:prSet/>
      <dgm:spPr/>
      <dgm:t>
        <a:bodyPr/>
        <a:lstStyle/>
        <a:p>
          <a:endParaRPr lang="en-US"/>
        </a:p>
      </dgm:t>
    </dgm:pt>
    <dgm:pt modelId="{EA5F21E0-35B5-4371-B384-83E24DB7E7C3}" type="sibTrans" cxnId="{3CBE7DB8-2B74-42E8-85D7-09A4319920CF}">
      <dgm:prSet/>
      <dgm:spPr/>
      <dgm:t>
        <a:bodyPr/>
        <a:lstStyle/>
        <a:p>
          <a:endParaRPr lang="en-US"/>
        </a:p>
      </dgm:t>
    </dgm:pt>
    <dgm:pt modelId="{8D46E4A4-D449-4153-9238-B1E25B581D1D}">
      <dgm:prSet/>
      <dgm:spPr/>
      <dgm:t>
        <a:bodyPr/>
        <a:lstStyle/>
        <a:p>
          <a:r>
            <a:rPr lang="en-US">
              <a:hlinkClick xmlns:r="http://schemas.openxmlformats.org/officeDocument/2006/relationships" r:id="rId1"/>
            </a:rPr>
            <a:t>https://github.com/kmohr19/IBM-Capstone-Project/blob/main/SpaceX_Machine%20Learning%20Prediction_Part_5.ipynb</a:t>
          </a:r>
          <a:r>
            <a:rPr lang="en-US"/>
            <a:t> </a:t>
          </a:r>
        </a:p>
      </dgm:t>
    </dgm:pt>
    <dgm:pt modelId="{6AFBB406-2EE0-4EAF-91F2-33A6BB12ABBE}" type="parTrans" cxnId="{8DB5D955-C4AF-4B86-A27C-B1EB2FA9D042}">
      <dgm:prSet/>
      <dgm:spPr/>
      <dgm:t>
        <a:bodyPr/>
        <a:lstStyle/>
        <a:p>
          <a:endParaRPr lang="en-US"/>
        </a:p>
      </dgm:t>
    </dgm:pt>
    <dgm:pt modelId="{C46AF0D5-7EC7-4117-929A-36A896755FF8}" type="sibTrans" cxnId="{8DB5D955-C4AF-4B86-A27C-B1EB2FA9D042}">
      <dgm:prSet/>
      <dgm:spPr/>
      <dgm:t>
        <a:bodyPr/>
        <a:lstStyle/>
        <a:p>
          <a:endParaRPr lang="en-US"/>
        </a:p>
      </dgm:t>
    </dgm:pt>
    <dgm:pt modelId="{55449314-069A-A84F-8E99-2E5E999ABD36}" type="pres">
      <dgm:prSet presAssocID="{92747FD3-9FCC-4A1C-90F8-FF0391150B4F}" presName="linear" presStyleCnt="0">
        <dgm:presLayoutVars>
          <dgm:animLvl val="lvl"/>
          <dgm:resizeHandles val="exact"/>
        </dgm:presLayoutVars>
      </dgm:prSet>
      <dgm:spPr/>
    </dgm:pt>
    <dgm:pt modelId="{53AFEDD1-8CB6-1047-9C23-BE429BF6CEE6}" type="pres">
      <dgm:prSet presAssocID="{92792251-F0B8-45B2-96DE-FB80CCEB3F5D}" presName="parentText" presStyleLbl="node1" presStyleIdx="0" presStyleCnt="6">
        <dgm:presLayoutVars>
          <dgm:chMax val="0"/>
          <dgm:bulletEnabled val="1"/>
        </dgm:presLayoutVars>
      </dgm:prSet>
      <dgm:spPr/>
    </dgm:pt>
    <dgm:pt modelId="{2CA4021B-B9B1-744F-9A41-FC290E791438}" type="pres">
      <dgm:prSet presAssocID="{6EC92E0C-79FD-4126-9186-718D1EC5B891}" presName="spacer" presStyleCnt="0"/>
      <dgm:spPr/>
    </dgm:pt>
    <dgm:pt modelId="{5397269C-F1FB-FD4A-96FE-44C9FC5B1F5C}" type="pres">
      <dgm:prSet presAssocID="{F5E3B721-AFCB-4551-9D4C-4503342A27F0}" presName="parentText" presStyleLbl="node1" presStyleIdx="1" presStyleCnt="6">
        <dgm:presLayoutVars>
          <dgm:chMax val="0"/>
          <dgm:bulletEnabled val="1"/>
        </dgm:presLayoutVars>
      </dgm:prSet>
      <dgm:spPr/>
    </dgm:pt>
    <dgm:pt modelId="{D79B412C-AEA7-A64D-8CF4-838C6C73C727}" type="pres">
      <dgm:prSet presAssocID="{63973126-9411-4A3D-A534-F07AD1C3874B}" presName="spacer" presStyleCnt="0"/>
      <dgm:spPr/>
    </dgm:pt>
    <dgm:pt modelId="{5A01E326-6D6E-B646-9937-CCD3BE016B6E}" type="pres">
      <dgm:prSet presAssocID="{59FD1349-2F3D-4E04-8A48-4EB7B38F460C}" presName="parentText" presStyleLbl="node1" presStyleIdx="2" presStyleCnt="6">
        <dgm:presLayoutVars>
          <dgm:chMax val="0"/>
          <dgm:bulletEnabled val="1"/>
        </dgm:presLayoutVars>
      </dgm:prSet>
      <dgm:spPr/>
    </dgm:pt>
    <dgm:pt modelId="{BAF2C2D9-C53B-4643-ADEA-4E738B73F1C8}" type="pres">
      <dgm:prSet presAssocID="{7065A3B5-582D-46A9-9C99-0C7074345349}" presName="spacer" presStyleCnt="0"/>
      <dgm:spPr/>
    </dgm:pt>
    <dgm:pt modelId="{22EB1368-DB8A-E041-ABC2-D12356E08BF2}" type="pres">
      <dgm:prSet presAssocID="{A990FA50-D359-4E50-85CE-A0886F6846A4}" presName="parentText" presStyleLbl="node1" presStyleIdx="3" presStyleCnt="6">
        <dgm:presLayoutVars>
          <dgm:chMax val="0"/>
          <dgm:bulletEnabled val="1"/>
        </dgm:presLayoutVars>
      </dgm:prSet>
      <dgm:spPr/>
    </dgm:pt>
    <dgm:pt modelId="{6AB99AEF-3C9E-664B-B4D1-F77F567979C2}" type="pres">
      <dgm:prSet presAssocID="{01334912-3565-4D2C-8179-56E476688209}" presName="spacer" presStyleCnt="0"/>
      <dgm:spPr/>
    </dgm:pt>
    <dgm:pt modelId="{C2B54129-A981-CE4C-8A52-35CC5E45FC09}" type="pres">
      <dgm:prSet presAssocID="{C55852E3-530E-4B9A-883F-F773B02CABF9}" presName="parentText" presStyleLbl="node1" presStyleIdx="4" presStyleCnt="6">
        <dgm:presLayoutVars>
          <dgm:chMax val="0"/>
          <dgm:bulletEnabled val="1"/>
        </dgm:presLayoutVars>
      </dgm:prSet>
      <dgm:spPr/>
    </dgm:pt>
    <dgm:pt modelId="{D085DC5E-887E-BF44-A531-8B9DCA66E23F}" type="pres">
      <dgm:prSet presAssocID="{EA5F21E0-35B5-4371-B384-83E24DB7E7C3}" presName="spacer" presStyleCnt="0"/>
      <dgm:spPr/>
    </dgm:pt>
    <dgm:pt modelId="{F4DBFAEC-1E12-B844-8966-D04C90A14C5A}" type="pres">
      <dgm:prSet presAssocID="{8D46E4A4-D449-4153-9238-B1E25B581D1D}" presName="parentText" presStyleLbl="node1" presStyleIdx="5" presStyleCnt="6">
        <dgm:presLayoutVars>
          <dgm:chMax val="0"/>
          <dgm:bulletEnabled val="1"/>
        </dgm:presLayoutVars>
      </dgm:prSet>
      <dgm:spPr/>
    </dgm:pt>
  </dgm:ptLst>
  <dgm:cxnLst>
    <dgm:cxn modelId="{C5CDD10E-2B2A-4069-AEC2-AF6667410D46}" srcId="{92747FD3-9FCC-4A1C-90F8-FF0391150B4F}" destId="{59FD1349-2F3D-4E04-8A48-4EB7B38F460C}" srcOrd="2" destOrd="0" parTransId="{B7670BED-7116-4D6B-AAAD-4CE5DF92996E}" sibTransId="{7065A3B5-582D-46A9-9C99-0C7074345349}"/>
    <dgm:cxn modelId="{4D4FE60E-46E7-5244-A535-C44FA9836C01}" type="presOf" srcId="{92747FD3-9FCC-4A1C-90F8-FF0391150B4F}" destId="{55449314-069A-A84F-8E99-2E5E999ABD36}" srcOrd="0" destOrd="0" presId="urn:microsoft.com/office/officeart/2005/8/layout/vList2"/>
    <dgm:cxn modelId="{2AF56B25-A552-432B-BC88-60B717B1CDE2}" srcId="{92747FD3-9FCC-4A1C-90F8-FF0391150B4F}" destId="{A990FA50-D359-4E50-85CE-A0886F6846A4}" srcOrd="3" destOrd="0" parTransId="{B26E7F3B-6982-4736-86B2-D146C44E3F00}" sibTransId="{01334912-3565-4D2C-8179-56E476688209}"/>
    <dgm:cxn modelId="{09A05A53-297F-EF48-B32A-299D7B535FF3}" type="presOf" srcId="{C55852E3-530E-4B9A-883F-F773B02CABF9}" destId="{C2B54129-A981-CE4C-8A52-35CC5E45FC09}" srcOrd="0" destOrd="0" presId="urn:microsoft.com/office/officeart/2005/8/layout/vList2"/>
    <dgm:cxn modelId="{8DB5D955-C4AF-4B86-A27C-B1EB2FA9D042}" srcId="{92747FD3-9FCC-4A1C-90F8-FF0391150B4F}" destId="{8D46E4A4-D449-4153-9238-B1E25B581D1D}" srcOrd="5" destOrd="0" parTransId="{6AFBB406-2EE0-4EAF-91F2-33A6BB12ABBE}" sibTransId="{C46AF0D5-7EC7-4117-929A-36A896755FF8}"/>
    <dgm:cxn modelId="{D1BA7158-2B3A-3A4D-A0C4-64B4951C9A32}" type="presOf" srcId="{F5E3B721-AFCB-4551-9D4C-4503342A27F0}" destId="{5397269C-F1FB-FD4A-96FE-44C9FC5B1F5C}" srcOrd="0" destOrd="0" presId="urn:microsoft.com/office/officeart/2005/8/layout/vList2"/>
    <dgm:cxn modelId="{627D8F69-9A8E-2046-B2FF-6D15B08D3AE0}" type="presOf" srcId="{8D46E4A4-D449-4153-9238-B1E25B581D1D}" destId="{F4DBFAEC-1E12-B844-8966-D04C90A14C5A}" srcOrd="0" destOrd="0" presId="urn:microsoft.com/office/officeart/2005/8/layout/vList2"/>
    <dgm:cxn modelId="{CA984F6C-48B6-47A1-AB68-652BE7237A90}" srcId="{92747FD3-9FCC-4A1C-90F8-FF0391150B4F}" destId="{92792251-F0B8-45B2-96DE-FB80CCEB3F5D}" srcOrd="0" destOrd="0" parTransId="{B11DE6E0-4F82-4210-B2AD-896CB6D367C1}" sibTransId="{6EC92E0C-79FD-4126-9186-718D1EC5B891}"/>
    <dgm:cxn modelId="{C01D216D-D5D9-A64B-8647-C5B8F5530E5A}" type="presOf" srcId="{59FD1349-2F3D-4E04-8A48-4EB7B38F460C}" destId="{5A01E326-6D6E-B646-9937-CCD3BE016B6E}" srcOrd="0" destOrd="0" presId="urn:microsoft.com/office/officeart/2005/8/layout/vList2"/>
    <dgm:cxn modelId="{E9E47885-0FCA-D74D-8683-718893BEC20A}" type="presOf" srcId="{92792251-F0B8-45B2-96DE-FB80CCEB3F5D}" destId="{53AFEDD1-8CB6-1047-9C23-BE429BF6CEE6}" srcOrd="0" destOrd="0" presId="urn:microsoft.com/office/officeart/2005/8/layout/vList2"/>
    <dgm:cxn modelId="{5E5AEC88-EC9E-4FC1-8E83-A08DCCF6DC96}" srcId="{92747FD3-9FCC-4A1C-90F8-FF0391150B4F}" destId="{F5E3B721-AFCB-4551-9D4C-4503342A27F0}" srcOrd="1" destOrd="0" parTransId="{75DE458F-208F-47BA-A4DA-6A951CDE9326}" sibTransId="{63973126-9411-4A3D-A534-F07AD1C3874B}"/>
    <dgm:cxn modelId="{3CBE7DB8-2B74-42E8-85D7-09A4319920CF}" srcId="{92747FD3-9FCC-4A1C-90F8-FF0391150B4F}" destId="{C55852E3-530E-4B9A-883F-F773B02CABF9}" srcOrd="4" destOrd="0" parTransId="{01198695-085E-405A-A7AA-5D6D2158145F}" sibTransId="{EA5F21E0-35B5-4371-B384-83E24DB7E7C3}"/>
    <dgm:cxn modelId="{A76317BB-E8E2-7E4D-936C-AFFE65A57ED4}" type="presOf" srcId="{A990FA50-D359-4E50-85CE-A0886F6846A4}" destId="{22EB1368-DB8A-E041-ABC2-D12356E08BF2}" srcOrd="0" destOrd="0" presId="urn:microsoft.com/office/officeart/2005/8/layout/vList2"/>
    <dgm:cxn modelId="{EA21A78C-46ED-7D4B-87D4-C1CB9741332D}" type="presParOf" srcId="{55449314-069A-A84F-8E99-2E5E999ABD36}" destId="{53AFEDD1-8CB6-1047-9C23-BE429BF6CEE6}" srcOrd="0" destOrd="0" presId="urn:microsoft.com/office/officeart/2005/8/layout/vList2"/>
    <dgm:cxn modelId="{685BD78E-8E34-5B4C-A62D-C65F51E329E3}" type="presParOf" srcId="{55449314-069A-A84F-8E99-2E5E999ABD36}" destId="{2CA4021B-B9B1-744F-9A41-FC290E791438}" srcOrd="1" destOrd="0" presId="urn:microsoft.com/office/officeart/2005/8/layout/vList2"/>
    <dgm:cxn modelId="{D8D10E46-12CB-984E-9539-3949B29DB809}" type="presParOf" srcId="{55449314-069A-A84F-8E99-2E5E999ABD36}" destId="{5397269C-F1FB-FD4A-96FE-44C9FC5B1F5C}" srcOrd="2" destOrd="0" presId="urn:microsoft.com/office/officeart/2005/8/layout/vList2"/>
    <dgm:cxn modelId="{E6D04CEA-DA36-C146-9C9C-37A5E9A7D341}" type="presParOf" srcId="{55449314-069A-A84F-8E99-2E5E999ABD36}" destId="{D79B412C-AEA7-A64D-8CF4-838C6C73C727}" srcOrd="3" destOrd="0" presId="urn:microsoft.com/office/officeart/2005/8/layout/vList2"/>
    <dgm:cxn modelId="{0274F01F-7929-F045-B334-0007960AF444}" type="presParOf" srcId="{55449314-069A-A84F-8E99-2E5E999ABD36}" destId="{5A01E326-6D6E-B646-9937-CCD3BE016B6E}" srcOrd="4" destOrd="0" presId="urn:microsoft.com/office/officeart/2005/8/layout/vList2"/>
    <dgm:cxn modelId="{89612223-1A26-7947-84BC-C15E1AEF7FEC}" type="presParOf" srcId="{55449314-069A-A84F-8E99-2E5E999ABD36}" destId="{BAF2C2D9-C53B-4643-ADEA-4E738B73F1C8}" srcOrd="5" destOrd="0" presId="urn:microsoft.com/office/officeart/2005/8/layout/vList2"/>
    <dgm:cxn modelId="{AC0D9F9D-2610-3A40-BDC7-ACDE96019D3E}" type="presParOf" srcId="{55449314-069A-A84F-8E99-2E5E999ABD36}" destId="{22EB1368-DB8A-E041-ABC2-D12356E08BF2}" srcOrd="6" destOrd="0" presId="urn:microsoft.com/office/officeart/2005/8/layout/vList2"/>
    <dgm:cxn modelId="{6D58CB82-E5A0-5748-9395-FD23E56A6ABD}" type="presParOf" srcId="{55449314-069A-A84F-8E99-2E5E999ABD36}" destId="{6AB99AEF-3C9E-664B-B4D1-F77F567979C2}" srcOrd="7" destOrd="0" presId="urn:microsoft.com/office/officeart/2005/8/layout/vList2"/>
    <dgm:cxn modelId="{ED2BA900-A9A4-A64B-9F73-E5225FD3DCFE}" type="presParOf" srcId="{55449314-069A-A84F-8E99-2E5E999ABD36}" destId="{C2B54129-A981-CE4C-8A52-35CC5E45FC09}" srcOrd="8" destOrd="0" presId="urn:microsoft.com/office/officeart/2005/8/layout/vList2"/>
    <dgm:cxn modelId="{34E2E4FA-C114-7249-9546-51D3B30CD266}" type="presParOf" srcId="{55449314-069A-A84F-8E99-2E5E999ABD36}" destId="{D085DC5E-887E-BF44-A531-8B9DCA66E23F}" srcOrd="9" destOrd="0" presId="urn:microsoft.com/office/officeart/2005/8/layout/vList2"/>
    <dgm:cxn modelId="{04DCE837-18A9-944F-AD45-AD9E8A0C5296}" type="presParOf" srcId="{55449314-069A-A84F-8E99-2E5E999ABD36}" destId="{F4DBFAEC-1E12-B844-8966-D04C90A14C5A}"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C279EA0-5FF2-468D-BD8A-22996214C0A8}"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2F662C17-CEAF-4A23-BAFF-546B1795585C}">
      <dgm:prSet/>
      <dgm:spPr/>
      <dgm:t>
        <a:bodyPr/>
        <a:lstStyle/>
        <a:p>
          <a:r>
            <a:rPr lang="en-US"/>
            <a:t>Exploratory data analysis results</a:t>
          </a:r>
        </a:p>
      </dgm:t>
    </dgm:pt>
    <dgm:pt modelId="{5A4B0B04-E196-421B-A67B-C6FAB66AF30E}" type="parTrans" cxnId="{E46102B6-48CC-4BD5-958A-0408D0BE7715}">
      <dgm:prSet/>
      <dgm:spPr/>
      <dgm:t>
        <a:bodyPr/>
        <a:lstStyle/>
        <a:p>
          <a:endParaRPr lang="en-US"/>
        </a:p>
      </dgm:t>
    </dgm:pt>
    <dgm:pt modelId="{482E8992-04EF-48C2-A1FE-98D6108B1EB0}" type="sibTrans" cxnId="{E46102B6-48CC-4BD5-958A-0408D0BE7715}">
      <dgm:prSet/>
      <dgm:spPr/>
      <dgm:t>
        <a:bodyPr/>
        <a:lstStyle/>
        <a:p>
          <a:endParaRPr lang="en-US"/>
        </a:p>
      </dgm:t>
    </dgm:pt>
    <dgm:pt modelId="{3340EB91-CDD4-45DA-A47D-44458DD3DB77}">
      <dgm:prSet/>
      <dgm:spPr/>
      <dgm:t>
        <a:bodyPr/>
        <a:lstStyle/>
        <a:p>
          <a:r>
            <a:rPr lang="en-US"/>
            <a:t>Interactive analytics demo in screenshots</a:t>
          </a:r>
        </a:p>
      </dgm:t>
    </dgm:pt>
    <dgm:pt modelId="{24929ECC-E7AB-4D9C-8715-764DC46DBDFE}" type="parTrans" cxnId="{16312DF9-462D-4C3B-844E-BDC868F54E6E}">
      <dgm:prSet/>
      <dgm:spPr/>
      <dgm:t>
        <a:bodyPr/>
        <a:lstStyle/>
        <a:p>
          <a:endParaRPr lang="en-US"/>
        </a:p>
      </dgm:t>
    </dgm:pt>
    <dgm:pt modelId="{E9244317-CB66-4EDB-9FC8-06F3E0AC8232}" type="sibTrans" cxnId="{16312DF9-462D-4C3B-844E-BDC868F54E6E}">
      <dgm:prSet/>
      <dgm:spPr/>
      <dgm:t>
        <a:bodyPr/>
        <a:lstStyle/>
        <a:p>
          <a:endParaRPr lang="en-US"/>
        </a:p>
      </dgm:t>
    </dgm:pt>
    <dgm:pt modelId="{ED7BCFE0-C878-4C87-A08A-CCAD778CEB53}">
      <dgm:prSet/>
      <dgm:spPr/>
      <dgm:t>
        <a:bodyPr/>
        <a:lstStyle/>
        <a:p>
          <a:r>
            <a:rPr lang="en-US"/>
            <a:t>Predictive analysis results</a:t>
          </a:r>
        </a:p>
      </dgm:t>
    </dgm:pt>
    <dgm:pt modelId="{F347FE7E-DAE2-4299-97EF-5AE9C35B75A7}" type="parTrans" cxnId="{6D697FD2-8DA7-48E9-B714-FB65C9444ACB}">
      <dgm:prSet/>
      <dgm:spPr/>
      <dgm:t>
        <a:bodyPr/>
        <a:lstStyle/>
        <a:p>
          <a:endParaRPr lang="en-US"/>
        </a:p>
      </dgm:t>
    </dgm:pt>
    <dgm:pt modelId="{E65ED2EA-3923-48DC-B0E9-69D7D6DE3D14}" type="sibTrans" cxnId="{6D697FD2-8DA7-48E9-B714-FB65C9444ACB}">
      <dgm:prSet/>
      <dgm:spPr/>
      <dgm:t>
        <a:bodyPr/>
        <a:lstStyle/>
        <a:p>
          <a:endParaRPr lang="en-US"/>
        </a:p>
      </dgm:t>
    </dgm:pt>
    <dgm:pt modelId="{8517022F-57CA-DC47-84B0-D9DE934C5B1E}" type="pres">
      <dgm:prSet presAssocID="{BC279EA0-5FF2-468D-BD8A-22996214C0A8}" presName="linear" presStyleCnt="0">
        <dgm:presLayoutVars>
          <dgm:animLvl val="lvl"/>
          <dgm:resizeHandles val="exact"/>
        </dgm:presLayoutVars>
      </dgm:prSet>
      <dgm:spPr/>
    </dgm:pt>
    <dgm:pt modelId="{EB4E075D-562D-0F48-8725-B0CF8127F295}" type="pres">
      <dgm:prSet presAssocID="{2F662C17-CEAF-4A23-BAFF-546B1795585C}" presName="parentText" presStyleLbl="node1" presStyleIdx="0" presStyleCnt="3">
        <dgm:presLayoutVars>
          <dgm:chMax val="0"/>
          <dgm:bulletEnabled val="1"/>
        </dgm:presLayoutVars>
      </dgm:prSet>
      <dgm:spPr/>
    </dgm:pt>
    <dgm:pt modelId="{146E54E6-B9B6-BB44-A7B8-292B5DD6AE5B}" type="pres">
      <dgm:prSet presAssocID="{482E8992-04EF-48C2-A1FE-98D6108B1EB0}" presName="spacer" presStyleCnt="0"/>
      <dgm:spPr/>
    </dgm:pt>
    <dgm:pt modelId="{00B0D337-9654-564F-9B62-033D44B2C408}" type="pres">
      <dgm:prSet presAssocID="{3340EB91-CDD4-45DA-A47D-44458DD3DB77}" presName="parentText" presStyleLbl="node1" presStyleIdx="1" presStyleCnt="3">
        <dgm:presLayoutVars>
          <dgm:chMax val="0"/>
          <dgm:bulletEnabled val="1"/>
        </dgm:presLayoutVars>
      </dgm:prSet>
      <dgm:spPr/>
    </dgm:pt>
    <dgm:pt modelId="{1BF21931-F4C4-A546-90B9-2191BDE8264C}" type="pres">
      <dgm:prSet presAssocID="{E9244317-CB66-4EDB-9FC8-06F3E0AC8232}" presName="spacer" presStyleCnt="0"/>
      <dgm:spPr/>
    </dgm:pt>
    <dgm:pt modelId="{AD03091F-1C4B-B045-986E-C0C645FF273E}" type="pres">
      <dgm:prSet presAssocID="{ED7BCFE0-C878-4C87-A08A-CCAD778CEB53}" presName="parentText" presStyleLbl="node1" presStyleIdx="2" presStyleCnt="3">
        <dgm:presLayoutVars>
          <dgm:chMax val="0"/>
          <dgm:bulletEnabled val="1"/>
        </dgm:presLayoutVars>
      </dgm:prSet>
      <dgm:spPr/>
    </dgm:pt>
  </dgm:ptLst>
  <dgm:cxnLst>
    <dgm:cxn modelId="{8E047407-D51A-B14B-80B8-F282B9D3154A}" type="presOf" srcId="{BC279EA0-5FF2-468D-BD8A-22996214C0A8}" destId="{8517022F-57CA-DC47-84B0-D9DE934C5B1E}" srcOrd="0" destOrd="0" presId="urn:microsoft.com/office/officeart/2005/8/layout/vList2"/>
    <dgm:cxn modelId="{BDE6B539-461F-E241-845E-DA13DEA3EFBD}" type="presOf" srcId="{3340EB91-CDD4-45DA-A47D-44458DD3DB77}" destId="{00B0D337-9654-564F-9B62-033D44B2C408}" srcOrd="0" destOrd="0" presId="urn:microsoft.com/office/officeart/2005/8/layout/vList2"/>
    <dgm:cxn modelId="{E104EB92-CF23-7543-AF62-42B7F7D03AE4}" type="presOf" srcId="{2F662C17-CEAF-4A23-BAFF-546B1795585C}" destId="{EB4E075D-562D-0F48-8725-B0CF8127F295}" srcOrd="0" destOrd="0" presId="urn:microsoft.com/office/officeart/2005/8/layout/vList2"/>
    <dgm:cxn modelId="{E46102B6-48CC-4BD5-958A-0408D0BE7715}" srcId="{BC279EA0-5FF2-468D-BD8A-22996214C0A8}" destId="{2F662C17-CEAF-4A23-BAFF-546B1795585C}" srcOrd="0" destOrd="0" parTransId="{5A4B0B04-E196-421B-A67B-C6FAB66AF30E}" sibTransId="{482E8992-04EF-48C2-A1FE-98D6108B1EB0}"/>
    <dgm:cxn modelId="{6D697FD2-8DA7-48E9-B714-FB65C9444ACB}" srcId="{BC279EA0-5FF2-468D-BD8A-22996214C0A8}" destId="{ED7BCFE0-C878-4C87-A08A-CCAD778CEB53}" srcOrd="2" destOrd="0" parTransId="{F347FE7E-DAE2-4299-97EF-5AE9C35B75A7}" sibTransId="{E65ED2EA-3923-48DC-B0E9-69D7D6DE3D14}"/>
    <dgm:cxn modelId="{3C861FE9-0C93-0E4E-BBB3-C744B75A43D2}" type="presOf" srcId="{ED7BCFE0-C878-4C87-A08A-CCAD778CEB53}" destId="{AD03091F-1C4B-B045-986E-C0C645FF273E}" srcOrd="0" destOrd="0" presId="urn:microsoft.com/office/officeart/2005/8/layout/vList2"/>
    <dgm:cxn modelId="{16312DF9-462D-4C3B-844E-BDC868F54E6E}" srcId="{BC279EA0-5FF2-468D-BD8A-22996214C0A8}" destId="{3340EB91-CDD4-45DA-A47D-44458DD3DB77}" srcOrd="1" destOrd="0" parTransId="{24929ECC-E7AB-4D9C-8715-764DC46DBDFE}" sibTransId="{E9244317-CB66-4EDB-9FC8-06F3E0AC8232}"/>
    <dgm:cxn modelId="{39553E0C-0EBC-2F49-B5DC-69AE09B34BFA}" type="presParOf" srcId="{8517022F-57CA-DC47-84B0-D9DE934C5B1E}" destId="{EB4E075D-562D-0F48-8725-B0CF8127F295}" srcOrd="0" destOrd="0" presId="urn:microsoft.com/office/officeart/2005/8/layout/vList2"/>
    <dgm:cxn modelId="{0FBE6F4A-3641-C54D-AF4C-F0F3E4367C09}" type="presParOf" srcId="{8517022F-57CA-DC47-84B0-D9DE934C5B1E}" destId="{146E54E6-B9B6-BB44-A7B8-292B5DD6AE5B}" srcOrd="1" destOrd="0" presId="urn:microsoft.com/office/officeart/2005/8/layout/vList2"/>
    <dgm:cxn modelId="{ED9D9A64-9626-7F47-8E0B-1518EF59DF65}" type="presParOf" srcId="{8517022F-57CA-DC47-84B0-D9DE934C5B1E}" destId="{00B0D337-9654-564F-9B62-033D44B2C408}" srcOrd="2" destOrd="0" presId="urn:microsoft.com/office/officeart/2005/8/layout/vList2"/>
    <dgm:cxn modelId="{557F5634-2CE3-2E47-8614-BDA09A41A8E6}" type="presParOf" srcId="{8517022F-57CA-DC47-84B0-D9DE934C5B1E}" destId="{1BF21931-F4C4-A546-90B9-2191BDE8264C}" srcOrd="3" destOrd="0" presId="urn:microsoft.com/office/officeart/2005/8/layout/vList2"/>
    <dgm:cxn modelId="{DFAE1609-D586-4F4A-989A-3641F496F182}" type="presParOf" srcId="{8517022F-57CA-DC47-84B0-D9DE934C5B1E}" destId="{AD03091F-1C4B-B045-986E-C0C645FF273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28637C6-CEF8-4B32-B341-9C61B4C8616E}"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A2EB2B6F-75FC-4BF8-A879-AEFCEF2C9B53}">
      <dgm:prSet/>
      <dgm:spPr/>
      <dgm:t>
        <a:bodyPr/>
        <a:lstStyle/>
        <a:p>
          <a:pPr>
            <a:defRPr cap="all"/>
          </a:pPr>
          <a:r>
            <a:rPr lang="en-US"/>
            <a:t>Launch success rates began to increase after 2013</a:t>
          </a:r>
        </a:p>
      </dgm:t>
    </dgm:pt>
    <dgm:pt modelId="{22E41B64-CFEC-4CAF-9F9E-3675F42DD61E}" type="parTrans" cxnId="{DF114884-971B-498E-93A9-BCE668E2E072}">
      <dgm:prSet/>
      <dgm:spPr/>
      <dgm:t>
        <a:bodyPr/>
        <a:lstStyle/>
        <a:p>
          <a:endParaRPr lang="en-US"/>
        </a:p>
      </dgm:t>
    </dgm:pt>
    <dgm:pt modelId="{DBF8905D-0354-4190-A6AC-59350FED6663}" type="sibTrans" cxnId="{DF114884-971B-498E-93A9-BCE668E2E072}">
      <dgm:prSet/>
      <dgm:spPr/>
      <dgm:t>
        <a:bodyPr/>
        <a:lstStyle/>
        <a:p>
          <a:endParaRPr lang="en-US"/>
        </a:p>
      </dgm:t>
    </dgm:pt>
    <dgm:pt modelId="{C5BC25DF-7616-4973-B8E8-710E7D5D60C2}">
      <dgm:prSet/>
      <dgm:spPr/>
      <dgm:t>
        <a:bodyPr/>
        <a:lstStyle/>
        <a:p>
          <a:pPr>
            <a:defRPr cap="all"/>
          </a:pPr>
          <a:r>
            <a:rPr lang="en-US"/>
            <a:t>Larger flights have a greater success rate at the launch site</a:t>
          </a:r>
        </a:p>
      </dgm:t>
    </dgm:pt>
    <dgm:pt modelId="{422CCF5A-0B6D-414F-A550-D7A48AACF099}" type="parTrans" cxnId="{0624D599-79D9-46DD-8539-95E96D644BDD}">
      <dgm:prSet/>
      <dgm:spPr/>
      <dgm:t>
        <a:bodyPr/>
        <a:lstStyle/>
        <a:p>
          <a:endParaRPr lang="en-US"/>
        </a:p>
      </dgm:t>
    </dgm:pt>
    <dgm:pt modelId="{F6E30BB3-F2EE-4418-BD6D-429705EC13EF}" type="sibTrans" cxnId="{0624D599-79D9-46DD-8539-95E96D644BDD}">
      <dgm:prSet/>
      <dgm:spPr/>
      <dgm:t>
        <a:bodyPr/>
        <a:lstStyle/>
        <a:p>
          <a:endParaRPr lang="en-US"/>
        </a:p>
      </dgm:t>
    </dgm:pt>
    <dgm:pt modelId="{25F6E0AF-D2F4-4603-A097-926B084D7031}">
      <dgm:prSet/>
      <dgm:spPr/>
      <dgm:t>
        <a:bodyPr/>
        <a:lstStyle/>
        <a:p>
          <a:pPr>
            <a:defRPr cap="all"/>
          </a:pPr>
          <a:r>
            <a:rPr lang="en-US"/>
            <a:t>The most successful orbits were ES-L1, GEO, HEO, SSO and VLEO</a:t>
          </a:r>
        </a:p>
      </dgm:t>
    </dgm:pt>
    <dgm:pt modelId="{62D9A540-B2B6-442B-82C7-4F23E3811F21}" type="parTrans" cxnId="{A809F639-C7BD-489A-96FF-40670F149007}">
      <dgm:prSet/>
      <dgm:spPr/>
      <dgm:t>
        <a:bodyPr/>
        <a:lstStyle/>
        <a:p>
          <a:endParaRPr lang="en-US"/>
        </a:p>
      </dgm:t>
    </dgm:pt>
    <dgm:pt modelId="{FE689521-1BC4-48DF-AE9D-902E174DBF12}" type="sibTrans" cxnId="{A809F639-C7BD-489A-96FF-40670F149007}">
      <dgm:prSet/>
      <dgm:spPr/>
      <dgm:t>
        <a:bodyPr/>
        <a:lstStyle/>
        <a:p>
          <a:endParaRPr lang="en-US"/>
        </a:p>
      </dgm:t>
    </dgm:pt>
    <dgm:pt modelId="{777FCEF7-C503-43C7-8B45-993A0AFFC7E3}">
      <dgm:prSet/>
      <dgm:spPr/>
      <dgm:t>
        <a:bodyPr/>
        <a:lstStyle/>
        <a:p>
          <a:pPr>
            <a:defRPr cap="all"/>
          </a:pPr>
          <a:r>
            <a:rPr lang="en-US"/>
            <a:t>The KSC LC-39A had the most successful launches</a:t>
          </a:r>
        </a:p>
      </dgm:t>
    </dgm:pt>
    <dgm:pt modelId="{EB573CC9-13F3-40B6-97AD-D5404F4F44FA}" type="parTrans" cxnId="{75F376DE-D966-4581-92AE-677604A7F0E1}">
      <dgm:prSet/>
      <dgm:spPr/>
      <dgm:t>
        <a:bodyPr/>
        <a:lstStyle/>
        <a:p>
          <a:endParaRPr lang="en-US"/>
        </a:p>
      </dgm:t>
    </dgm:pt>
    <dgm:pt modelId="{6746E28B-69D5-47D7-8A57-E1D3FE978980}" type="sibTrans" cxnId="{75F376DE-D966-4581-92AE-677604A7F0E1}">
      <dgm:prSet/>
      <dgm:spPr/>
      <dgm:t>
        <a:bodyPr/>
        <a:lstStyle/>
        <a:p>
          <a:endParaRPr lang="en-US"/>
        </a:p>
      </dgm:t>
    </dgm:pt>
    <dgm:pt modelId="{7EB26FDF-663F-44C5-9D08-FD83F89FF849}">
      <dgm:prSet/>
      <dgm:spPr/>
      <dgm:t>
        <a:bodyPr/>
        <a:lstStyle/>
        <a:p>
          <a:pPr>
            <a:defRPr cap="all"/>
          </a:pPr>
          <a:r>
            <a:rPr lang="en-US"/>
            <a:t>The Decision Tree classifier was the best and most accurate Machine Learning algorithm </a:t>
          </a:r>
        </a:p>
      </dgm:t>
    </dgm:pt>
    <dgm:pt modelId="{E0BCB4BD-0831-4C58-B935-1F7692B7371D}" type="parTrans" cxnId="{6B319DAD-C147-473D-8D55-CC0A5C3C58AE}">
      <dgm:prSet/>
      <dgm:spPr/>
      <dgm:t>
        <a:bodyPr/>
        <a:lstStyle/>
        <a:p>
          <a:endParaRPr lang="en-US"/>
        </a:p>
      </dgm:t>
    </dgm:pt>
    <dgm:pt modelId="{385570CD-28A7-4209-A3D8-0B8731C5EA30}" type="sibTrans" cxnId="{6B319DAD-C147-473D-8D55-CC0A5C3C58AE}">
      <dgm:prSet/>
      <dgm:spPr/>
      <dgm:t>
        <a:bodyPr/>
        <a:lstStyle/>
        <a:p>
          <a:endParaRPr lang="en-US"/>
        </a:p>
      </dgm:t>
    </dgm:pt>
    <dgm:pt modelId="{A48E840D-CB49-4968-8BC7-6AE5FE61D876}" type="pres">
      <dgm:prSet presAssocID="{728637C6-CEF8-4B32-B341-9C61B4C8616E}" presName="root" presStyleCnt="0">
        <dgm:presLayoutVars>
          <dgm:dir/>
          <dgm:resizeHandles val="exact"/>
        </dgm:presLayoutVars>
      </dgm:prSet>
      <dgm:spPr/>
    </dgm:pt>
    <dgm:pt modelId="{545D9C18-E387-4B0C-B3B8-2FE8B744B87B}" type="pres">
      <dgm:prSet presAssocID="{A2EB2B6F-75FC-4BF8-A879-AEFCEF2C9B53}" presName="compNode" presStyleCnt="0"/>
      <dgm:spPr/>
    </dgm:pt>
    <dgm:pt modelId="{CEF3C46D-18BC-4335-963D-F197B2954417}" type="pres">
      <dgm:prSet presAssocID="{A2EB2B6F-75FC-4BF8-A879-AEFCEF2C9B53}" presName="iconBgRect" presStyleLbl="bgShp" presStyleIdx="0" presStyleCnt="5"/>
      <dgm:spPr/>
    </dgm:pt>
    <dgm:pt modelId="{482C89AB-7BA5-40AB-9EF5-CBB8B8F662EF}" type="pres">
      <dgm:prSet presAssocID="{A2EB2B6F-75FC-4BF8-A879-AEFCEF2C9B5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F1E6C2EE-05E2-441A-8E32-EB8442855761}" type="pres">
      <dgm:prSet presAssocID="{A2EB2B6F-75FC-4BF8-A879-AEFCEF2C9B53}" presName="spaceRect" presStyleCnt="0"/>
      <dgm:spPr/>
    </dgm:pt>
    <dgm:pt modelId="{C81C9BDC-E2A4-4CD9-91C2-74840E369A84}" type="pres">
      <dgm:prSet presAssocID="{A2EB2B6F-75FC-4BF8-A879-AEFCEF2C9B53}" presName="textRect" presStyleLbl="revTx" presStyleIdx="0" presStyleCnt="5">
        <dgm:presLayoutVars>
          <dgm:chMax val="1"/>
          <dgm:chPref val="1"/>
        </dgm:presLayoutVars>
      </dgm:prSet>
      <dgm:spPr/>
    </dgm:pt>
    <dgm:pt modelId="{C622D3F5-1AC6-464A-83FC-947E2512C595}" type="pres">
      <dgm:prSet presAssocID="{DBF8905D-0354-4190-A6AC-59350FED6663}" presName="sibTrans" presStyleCnt="0"/>
      <dgm:spPr/>
    </dgm:pt>
    <dgm:pt modelId="{D34A7567-B868-49C7-A7CF-9D41FDAF52BA}" type="pres">
      <dgm:prSet presAssocID="{C5BC25DF-7616-4973-B8E8-710E7D5D60C2}" presName="compNode" presStyleCnt="0"/>
      <dgm:spPr/>
    </dgm:pt>
    <dgm:pt modelId="{20EC6F07-06DA-4A05-97BF-56932CB309A0}" type="pres">
      <dgm:prSet presAssocID="{C5BC25DF-7616-4973-B8E8-710E7D5D60C2}" presName="iconBgRect" presStyleLbl="bgShp" presStyleIdx="1" presStyleCnt="5"/>
      <dgm:spPr/>
    </dgm:pt>
    <dgm:pt modelId="{CEF8E6C2-7993-407A-848D-E7CF0D53453A}" type="pres">
      <dgm:prSet presAssocID="{C5BC25DF-7616-4973-B8E8-710E7D5D60C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irplane"/>
        </a:ext>
      </dgm:extLst>
    </dgm:pt>
    <dgm:pt modelId="{E006542D-AAB2-4AF4-B552-7D18E67EE965}" type="pres">
      <dgm:prSet presAssocID="{C5BC25DF-7616-4973-B8E8-710E7D5D60C2}" presName="spaceRect" presStyleCnt="0"/>
      <dgm:spPr/>
    </dgm:pt>
    <dgm:pt modelId="{C3838074-64B8-4BA7-A0AD-310EADEA3574}" type="pres">
      <dgm:prSet presAssocID="{C5BC25DF-7616-4973-B8E8-710E7D5D60C2}" presName="textRect" presStyleLbl="revTx" presStyleIdx="1" presStyleCnt="5">
        <dgm:presLayoutVars>
          <dgm:chMax val="1"/>
          <dgm:chPref val="1"/>
        </dgm:presLayoutVars>
      </dgm:prSet>
      <dgm:spPr/>
    </dgm:pt>
    <dgm:pt modelId="{B325DBC8-354A-45BE-B08E-451F067F8BA8}" type="pres">
      <dgm:prSet presAssocID="{F6E30BB3-F2EE-4418-BD6D-429705EC13EF}" presName="sibTrans" presStyleCnt="0"/>
      <dgm:spPr/>
    </dgm:pt>
    <dgm:pt modelId="{103FA076-C95E-4F58-BEF2-AC69C781EC11}" type="pres">
      <dgm:prSet presAssocID="{25F6E0AF-D2F4-4603-A097-926B084D7031}" presName="compNode" presStyleCnt="0"/>
      <dgm:spPr/>
    </dgm:pt>
    <dgm:pt modelId="{40E33E12-C60F-4BA4-A06E-08904091D4C8}" type="pres">
      <dgm:prSet presAssocID="{25F6E0AF-D2F4-4603-A097-926B084D7031}" presName="iconBgRect" presStyleLbl="bgShp" presStyleIdx="2" presStyleCnt="5"/>
      <dgm:spPr/>
    </dgm:pt>
    <dgm:pt modelId="{F2773FD5-BD6C-4984-83E0-B844A64DB5C4}" type="pres">
      <dgm:prSet presAssocID="{25F6E0AF-D2F4-4603-A097-926B084D703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B6E50398-E5B9-4BB6-9387-459BEF151083}" type="pres">
      <dgm:prSet presAssocID="{25F6E0AF-D2F4-4603-A097-926B084D7031}" presName="spaceRect" presStyleCnt="0"/>
      <dgm:spPr/>
    </dgm:pt>
    <dgm:pt modelId="{F67FBF1D-19AB-4A3B-A40E-2A55F6E09622}" type="pres">
      <dgm:prSet presAssocID="{25F6E0AF-D2F4-4603-A097-926B084D7031}" presName="textRect" presStyleLbl="revTx" presStyleIdx="2" presStyleCnt="5">
        <dgm:presLayoutVars>
          <dgm:chMax val="1"/>
          <dgm:chPref val="1"/>
        </dgm:presLayoutVars>
      </dgm:prSet>
      <dgm:spPr/>
    </dgm:pt>
    <dgm:pt modelId="{6710C3DF-9B21-4F46-9517-26C219BC9DF1}" type="pres">
      <dgm:prSet presAssocID="{FE689521-1BC4-48DF-AE9D-902E174DBF12}" presName="sibTrans" presStyleCnt="0"/>
      <dgm:spPr/>
    </dgm:pt>
    <dgm:pt modelId="{E12AEA2F-F3BB-424E-AFF4-D646040F4853}" type="pres">
      <dgm:prSet presAssocID="{777FCEF7-C503-43C7-8B45-993A0AFFC7E3}" presName="compNode" presStyleCnt="0"/>
      <dgm:spPr/>
    </dgm:pt>
    <dgm:pt modelId="{6D6E67CC-5710-4346-B3D2-16906EF77983}" type="pres">
      <dgm:prSet presAssocID="{777FCEF7-C503-43C7-8B45-993A0AFFC7E3}" presName="iconBgRect" presStyleLbl="bgShp" presStyleIdx="3" presStyleCnt="5"/>
      <dgm:spPr/>
    </dgm:pt>
    <dgm:pt modelId="{6BE6EB4F-E4EF-41B3-AB45-BA51B343A223}" type="pres">
      <dgm:prSet presAssocID="{777FCEF7-C503-43C7-8B45-993A0AFFC7E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rection"/>
        </a:ext>
      </dgm:extLst>
    </dgm:pt>
    <dgm:pt modelId="{E81284D9-B0CA-4A13-BE1E-11C7E50EEF5A}" type="pres">
      <dgm:prSet presAssocID="{777FCEF7-C503-43C7-8B45-993A0AFFC7E3}" presName="spaceRect" presStyleCnt="0"/>
      <dgm:spPr/>
    </dgm:pt>
    <dgm:pt modelId="{EEDE5D61-6DC3-4C9B-8C1C-C4D70618C73E}" type="pres">
      <dgm:prSet presAssocID="{777FCEF7-C503-43C7-8B45-993A0AFFC7E3}" presName="textRect" presStyleLbl="revTx" presStyleIdx="3" presStyleCnt="5">
        <dgm:presLayoutVars>
          <dgm:chMax val="1"/>
          <dgm:chPref val="1"/>
        </dgm:presLayoutVars>
      </dgm:prSet>
      <dgm:spPr/>
    </dgm:pt>
    <dgm:pt modelId="{2F41A5D7-8D43-454F-A96E-81BEACE612FD}" type="pres">
      <dgm:prSet presAssocID="{6746E28B-69D5-47D7-8A57-E1D3FE978980}" presName="sibTrans" presStyleCnt="0"/>
      <dgm:spPr/>
    </dgm:pt>
    <dgm:pt modelId="{D852617D-342E-40C6-AB3B-07247AE2E8DB}" type="pres">
      <dgm:prSet presAssocID="{7EB26FDF-663F-44C5-9D08-FD83F89FF849}" presName="compNode" presStyleCnt="0"/>
      <dgm:spPr/>
    </dgm:pt>
    <dgm:pt modelId="{ABB45E91-F541-4D76-8D3C-8C00B33103DE}" type="pres">
      <dgm:prSet presAssocID="{7EB26FDF-663F-44C5-9D08-FD83F89FF849}" presName="iconBgRect" presStyleLbl="bgShp" presStyleIdx="4" presStyleCnt="5"/>
      <dgm:spPr/>
    </dgm:pt>
    <dgm:pt modelId="{00557572-6C5E-42DD-BE2F-224D7088BCAE}" type="pres">
      <dgm:prSet presAssocID="{7EB26FDF-663F-44C5-9D08-FD83F89FF84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92370160-824A-45FB-8EC4-32A78F7FBFB2}" type="pres">
      <dgm:prSet presAssocID="{7EB26FDF-663F-44C5-9D08-FD83F89FF849}" presName="spaceRect" presStyleCnt="0"/>
      <dgm:spPr/>
    </dgm:pt>
    <dgm:pt modelId="{17C24923-1378-4076-9922-DF1F69C99736}" type="pres">
      <dgm:prSet presAssocID="{7EB26FDF-663F-44C5-9D08-FD83F89FF849}" presName="textRect" presStyleLbl="revTx" presStyleIdx="4" presStyleCnt="5">
        <dgm:presLayoutVars>
          <dgm:chMax val="1"/>
          <dgm:chPref val="1"/>
        </dgm:presLayoutVars>
      </dgm:prSet>
      <dgm:spPr/>
    </dgm:pt>
  </dgm:ptLst>
  <dgm:cxnLst>
    <dgm:cxn modelId="{B0D7F316-C3AB-466B-9129-B09D4C338B1C}" type="presOf" srcId="{728637C6-CEF8-4B32-B341-9C61B4C8616E}" destId="{A48E840D-CB49-4968-8BC7-6AE5FE61D876}" srcOrd="0" destOrd="0" presId="urn:microsoft.com/office/officeart/2018/5/layout/IconCircleLabelList"/>
    <dgm:cxn modelId="{6BB77D25-3B89-4A1A-9892-9C43738EC054}" type="presOf" srcId="{C5BC25DF-7616-4973-B8E8-710E7D5D60C2}" destId="{C3838074-64B8-4BA7-A0AD-310EADEA3574}" srcOrd="0" destOrd="0" presId="urn:microsoft.com/office/officeart/2018/5/layout/IconCircleLabelList"/>
    <dgm:cxn modelId="{A809F639-C7BD-489A-96FF-40670F149007}" srcId="{728637C6-CEF8-4B32-B341-9C61B4C8616E}" destId="{25F6E0AF-D2F4-4603-A097-926B084D7031}" srcOrd="2" destOrd="0" parTransId="{62D9A540-B2B6-442B-82C7-4F23E3811F21}" sibTransId="{FE689521-1BC4-48DF-AE9D-902E174DBF12}"/>
    <dgm:cxn modelId="{BD3B4773-3DD9-4A22-8182-14CD2FDF979F}" type="presOf" srcId="{7EB26FDF-663F-44C5-9D08-FD83F89FF849}" destId="{17C24923-1378-4076-9922-DF1F69C99736}" srcOrd="0" destOrd="0" presId="urn:microsoft.com/office/officeart/2018/5/layout/IconCircleLabelList"/>
    <dgm:cxn modelId="{DF114884-971B-498E-93A9-BCE668E2E072}" srcId="{728637C6-CEF8-4B32-B341-9C61B4C8616E}" destId="{A2EB2B6F-75FC-4BF8-A879-AEFCEF2C9B53}" srcOrd="0" destOrd="0" parTransId="{22E41B64-CFEC-4CAF-9F9E-3675F42DD61E}" sibTransId="{DBF8905D-0354-4190-A6AC-59350FED6663}"/>
    <dgm:cxn modelId="{F446DF88-5EA2-4D02-B83D-F8B958376328}" type="presOf" srcId="{A2EB2B6F-75FC-4BF8-A879-AEFCEF2C9B53}" destId="{C81C9BDC-E2A4-4CD9-91C2-74840E369A84}" srcOrd="0" destOrd="0" presId="urn:microsoft.com/office/officeart/2018/5/layout/IconCircleLabelList"/>
    <dgm:cxn modelId="{0624D599-79D9-46DD-8539-95E96D644BDD}" srcId="{728637C6-CEF8-4B32-B341-9C61B4C8616E}" destId="{C5BC25DF-7616-4973-B8E8-710E7D5D60C2}" srcOrd="1" destOrd="0" parTransId="{422CCF5A-0B6D-414F-A550-D7A48AACF099}" sibTransId="{F6E30BB3-F2EE-4418-BD6D-429705EC13EF}"/>
    <dgm:cxn modelId="{726BB7A9-2AF3-475D-AD8B-EFC596412A0B}" type="presOf" srcId="{777FCEF7-C503-43C7-8B45-993A0AFFC7E3}" destId="{EEDE5D61-6DC3-4C9B-8C1C-C4D70618C73E}" srcOrd="0" destOrd="0" presId="urn:microsoft.com/office/officeart/2018/5/layout/IconCircleLabelList"/>
    <dgm:cxn modelId="{6B319DAD-C147-473D-8D55-CC0A5C3C58AE}" srcId="{728637C6-CEF8-4B32-B341-9C61B4C8616E}" destId="{7EB26FDF-663F-44C5-9D08-FD83F89FF849}" srcOrd="4" destOrd="0" parTransId="{E0BCB4BD-0831-4C58-B935-1F7692B7371D}" sibTransId="{385570CD-28A7-4209-A3D8-0B8731C5EA30}"/>
    <dgm:cxn modelId="{75F376DE-D966-4581-92AE-677604A7F0E1}" srcId="{728637C6-CEF8-4B32-B341-9C61B4C8616E}" destId="{777FCEF7-C503-43C7-8B45-993A0AFFC7E3}" srcOrd="3" destOrd="0" parTransId="{EB573CC9-13F3-40B6-97AD-D5404F4F44FA}" sibTransId="{6746E28B-69D5-47D7-8A57-E1D3FE978980}"/>
    <dgm:cxn modelId="{1EBED6F2-8D47-412E-9F2D-34F0AA4BAE93}" type="presOf" srcId="{25F6E0AF-D2F4-4603-A097-926B084D7031}" destId="{F67FBF1D-19AB-4A3B-A40E-2A55F6E09622}" srcOrd="0" destOrd="0" presId="urn:microsoft.com/office/officeart/2018/5/layout/IconCircleLabelList"/>
    <dgm:cxn modelId="{6204C16B-3BFD-4BC4-8E32-3A46CD4BAD27}" type="presParOf" srcId="{A48E840D-CB49-4968-8BC7-6AE5FE61D876}" destId="{545D9C18-E387-4B0C-B3B8-2FE8B744B87B}" srcOrd="0" destOrd="0" presId="urn:microsoft.com/office/officeart/2018/5/layout/IconCircleLabelList"/>
    <dgm:cxn modelId="{6DB4174E-6592-4DBE-9530-C49D2ADE4E27}" type="presParOf" srcId="{545D9C18-E387-4B0C-B3B8-2FE8B744B87B}" destId="{CEF3C46D-18BC-4335-963D-F197B2954417}" srcOrd="0" destOrd="0" presId="urn:microsoft.com/office/officeart/2018/5/layout/IconCircleLabelList"/>
    <dgm:cxn modelId="{F45331D3-49F0-4EAF-AFEF-B72813D61346}" type="presParOf" srcId="{545D9C18-E387-4B0C-B3B8-2FE8B744B87B}" destId="{482C89AB-7BA5-40AB-9EF5-CBB8B8F662EF}" srcOrd="1" destOrd="0" presId="urn:microsoft.com/office/officeart/2018/5/layout/IconCircleLabelList"/>
    <dgm:cxn modelId="{BEEBFFB8-E071-4C0D-B589-346BE130BEB2}" type="presParOf" srcId="{545D9C18-E387-4B0C-B3B8-2FE8B744B87B}" destId="{F1E6C2EE-05E2-441A-8E32-EB8442855761}" srcOrd="2" destOrd="0" presId="urn:microsoft.com/office/officeart/2018/5/layout/IconCircleLabelList"/>
    <dgm:cxn modelId="{F25F4A9C-9704-4C6A-941A-6E27EE5702B9}" type="presParOf" srcId="{545D9C18-E387-4B0C-B3B8-2FE8B744B87B}" destId="{C81C9BDC-E2A4-4CD9-91C2-74840E369A84}" srcOrd="3" destOrd="0" presId="urn:microsoft.com/office/officeart/2018/5/layout/IconCircleLabelList"/>
    <dgm:cxn modelId="{7894309D-F0EF-460A-9CC3-7A73A4DD24E8}" type="presParOf" srcId="{A48E840D-CB49-4968-8BC7-6AE5FE61D876}" destId="{C622D3F5-1AC6-464A-83FC-947E2512C595}" srcOrd="1" destOrd="0" presId="urn:microsoft.com/office/officeart/2018/5/layout/IconCircleLabelList"/>
    <dgm:cxn modelId="{FCD4CCAA-BA18-49B9-A8BB-5A81EB6D2260}" type="presParOf" srcId="{A48E840D-CB49-4968-8BC7-6AE5FE61D876}" destId="{D34A7567-B868-49C7-A7CF-9D41FDAF52BA}" srcOrd="2" destOrd="0" presId="urn:microsoft.com/office/officeart/2018/5/layout/IconCircleLabelList"/>
    <dgm:cxn modelId="{62B5DB8A-6F3C-44A7-8EBE-EAFB466252A9}" type="presParOf" srcId="{D34A7567-B868-49C7-A7CF-9D41FDAF52BA}" destId="{20EC6F07-06DA-4A05-97BF-56932CB309A0}" srcOrd="0" destOrd="0" presId="urn:microsoft.com/office/officeart/2018/5/layout/IconCircleLabelList"/>
    <dgm:cxn modelId="{197646AD-9965-44C9-AE65-F9FD4455FA60}" type="presParOf" srcId="{D34A7567-B868-49C7-A7CF-9D41FDAF52BA}" destId="{CEF8E6C2-7993-407A-848D-E7CF0D53453A}" srcOrd="1" destOrd="0" presId="urn:microsoft.com/office/officeart/2018/5/layout/IconCircleLabelList"/>
    <dgm:cxn modelId="{7B330DDC-374A-462F-9A76-A433F9D49393}" type="presParOf" srcId="{D34A7567-B868-49C7-A7CF-9D41FDAF52BA}" destId="{E006542D-AAB2-4AF4-B552-7D18E67EE965}" srcOrd="2" destOrd="0" presId="urn:microsoft.com/office/officeart/2018/5/layout/IconCircleLabelList"/>
    <dgm:cxn modelId="{E3B8D856-E162-4DB0-9173-1CD253A53962}" type="presParOf" srcId="{D34A7567-B868-49C7-A7CF-9D41FDAF52BA}" destId="{C3838074-64B8-4BA7-A0AD-310EADEA3574}" srcOrd="3" destOrd="0" presId="urn:microsoft.com/office/officeart/2018/5/layout/IconCircleLabelList"/>
    <dgm:cxn modelId="{1DA918A3-C97B-42E5-ADC6-BA13FD3B9EF0}" type="presParOf" srcId="{A48E840D-CB49-4968-8BC7-6AE5FE61D876}" destId="{B325DBC8-354A-45BE-B08E-451F067F8BA8}" srcOrd="3" destOrd="0" presId="urn:microsoft.com/office/officeart/2018/5/layout/IconCircleLabelList"/>
    <dgm:cxn modelId="{25CA55BC-0523-4986-9F78-4A108F5BCC15}" type="presParOf" srcId="{A48E840D-CB49-4968-8BC7-6AE5FE61D876}" destId="{103FA076-C95E-4F58-BEF2-AC69C781EC11}" srcOrd="4" destOrd="0" presId="urn:microsoft.com/office/officeart/2018/5/layout/IconCircleLabelList"/>
    <dgm:cxn modelId="{D7BE3137-C7F7-4E4B-A8A0-7555D067B028}" type="presParOf" srcId="{103FA076-C95E-4F58-BEF2-AC69C781EC11}" destId="{40E33E12-C60F-4BA4-A06E-08904091D4C8}" srcOrd="0" destOrd="0" presId="urn:microsoft.com/office/officeart/2018/5/layout/IconCircleLabelList"/>
    <dgm:cxn modelId="{7D2D582E-A60B-44E8-BF4F-364FCA1F5876}" type="presParOf" srcId="{103FA076-C95E-4F58-BEF2-AC69C781EC11}" destId="{F2773FD5-BD6C-4984-83E0-B844A64DB5C4}" srcOrd="1" destOrd="0" presId="urn:microsoft.com/office/officeart/2018/5/layout/IconCircleLabelList"/>
    <dgm:cxn modelId="{A7761B37-A93E-4F24-A893-1A3608CDD895}" type="presParOf" srcId="{103FA076-C95E-4F58-BEF2-AC69C781EC11}" destId="{B6E50398-E5B9-4BB6-9387-459BEF151083}" srcOrd="2" destOrd="0" presId="urn:microsoft.com/office/officeart/2018/5/layout/IconCircleLabelList"/>
    <dgm:cxn modelId="{A0D9E8B1-F077-45EE-B5CB-F3B34B448339}" type="presParOf" srcId="{103FA076-C95E-4F58-BEF2-AC69C781EC11}" destId="{F67FBF1D-19AB-4A3B-A40E-2A55F6E09622}" srcOrd="3" destOrd="0" presId="urn:microsoft.com/office/officeart/2018/5/layout/IconCircleLabelList"/>
    <dgm:cxn modelId="{4BCE3A37-832D-4811-9DE0-7C18358B53A5}" type="presParOf" srcId="{A48E840D-CB49-4968-8BC7-6AE5FE61D876}" destId="{6710C3DF-9B21-4F46-9517-26C219BC9DF1}" srcOrd="5" destOrd="0" presId="urn:microsoft.com/office/officeart/2018/5/layout/IconCircleLabelList"/>
    <dgm:cxn modelId="{0AFC0B11-E864-4E5D-8275-860BC0F4E85C}" type="presParOf" srcId="{A48E840D-CB49-4968-8BC7-6AE5FE61D876}" destId="{E12AEA2F-F3BB-424E-AFF4-D646040F4853}" srcOrd="6" destOrd="0" presId="urn:microsoft.com/office/officeart/2018/5/layout/IconCircleLabelList"/>
    <dgm:cxn modelId="{D79CB32C-2A67-4702-AF20-D9363A9D50EA}" type="presParOf" srcId="{E12AEA2F-F3BB-424E-AFF4-D646040F4853}" destId="{6D6E67CC-5710-4346-B3D2-16906EF77983}" srcOrd="0" destOrd="0" presId="urn:microsoft.com/office/officeart/2018/5/layout/IconCircleLabelList"/>
    <dgm:cxn modelId="{5A109B80-0EE1-4B9A-8B00-F454707219EA}" type="presParOf" srcId="{E12AEA2F-F3BB-424E-AFF4-D646040F4853}" destId="{6BE6EB4F-E4EF-41B3-AB45-BA51B343A223}" srcOrd="1" destOrd="0" presId="urn:microsoft.com/office/officeart/2018/5/layout/IconCircleLabelList"/>
    <dgm:cxn modelId="{E56B0855-806C-4563-8B5B-5154904B6E29}" type="presParOf" srcId="{E12AEA2F-F3BB-424E-AFF4-D646040F4853}" destId="{E81284D9-B0CA-4A13-BE1E-11C7E50EEF5A}" srcOrd="2" destOrd="0" presId="urn:microsoft.com/office/officeart/2018/5/layout/IconCircleLabelList"/>
    <dgm:cxn modelId="{F83B7A5F-C59E-45B9-BBCE-C2E04B7141E2}" type="presParOf" srcId="{E12AEA2F-F3BB-424E-AFF4-D646040F4853}" destId="{EEDE5D61-6DC3-4C9B-8C1C-C4D70618C73E}" srcOrd="3" destOrd="0" presId="urn:microsoft.com/office/officeart/2018/5/layout/IconCircleLabelList"/>
    <dgm:cxn modelId="{DA300B71-AA6D-4A86-BA56-A1221B795156}" type="presParOf" srcId="{A48E840D-CB49-4968-8BC7-6AE5FE61D876}" destId="{2F41A5D7-8D43-454F-A96E-81BEACE612FD}" srcOrd="7" destOrd="0" presId="urn:microsoft.com/office/officeart/2018/5/layout/IconCircleLabelList"/>
    <dgm:cxn modelId="{DC6E08A0-D779-4AAA-83FF-530AAE41A107}" type="presParOf" srcId="{A48E840D-CB49-4968-8BC7-6AE5FE61D876}" destId="{D852617D-342E-40C6-AB3B-07247AE2E8DB}" srcOrd="8" destOrd="0" presId="urn:microsoft.com/office/officeart/2018/5/layout/IconCircleLabelList"/>
    <dgm:cxn modelId="{CAE0350D-A835-4677-A228-581C69A80DC6}" type="presParOf" srcId="{D852617D-342E-40C6-AB3B-07247AE2E8DB}" destId="{ABB45E91-F541-4D76-8D3C-8C00B33103DE}" srcOrd="0" destOrd="0" presId="urn:microsoft.com/office/officeart/2018/5/layout/IconCircleLabelList"/>
    <dgm:cxn modelId="{1B901C75-45C4-40BB-BE58-309DF0D7BBFF}" type="presParOf" srcId="{D852617D-342E-40C6-AB3B-07247AE2E8DB}" destId="{00557572-6C5E-42DD-BE2F-224D7088BCAE}" srcOrd="1" destOrd="0" presId="urn:microsoft.com/office/officeart/2018/5/layout/IconCircleLabelList"/>
    <dgm:cxn modelId="{53F47EBF-EE79-4D5E-9FD1-A76BF7447106}" type="presParOf" srcId="{D852617D-342E-40C6-AB3B-07247AE2E8DB}" destId="{92370160-824A-45FB-8EC4-32A78F7FBFB2}" srcOrd="2" destOrd="0" presId="urn:microsoft.com/office/officeart/2018/5/layout/IconCircleLabelList"/>
    <dgm:cxn modelId="{68C19F9E-E2A6-45F0-83B0-BE785818E84D}" type="presParOf" srcId="{D852617D-342E-40C6-AB3B-07247AE2E8DB}" destId="{17C24923-1378-4076-9922-DF1F69C9973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F3F6FC-9009-407D-A1CE-09F253E3B549}">
      <dsp:nvSpPr>
        <dsp:cNvPr id="0" name=""/>
        <dsp:cNvSpPr/>
      </dsp:nvSpPr>
      <dsp:spPr>
        <a:xfrm>
          <a:off x="311379" y="1142964"/>
          <a:ext cx="969328" cy="96932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F0779C-EAC4-4D2E-9A51-287154C181FB}">
      <dsp:nvSpPr>
        <dsp:cNvPr id="0" name=""/>
        <dsp:cNvSpPr/>
      </dsp:nvSpPr>
      <dsp:spPr>
        <a:xfrm>
          <a:off x="517957" y="1349543"/>
          <a:ext cx="556171" cy="5561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8AB044-C4CD-4021-BE4B-931E522BD46B}">
      <dsp:nvSpPr>
        <dsp:cNvPr id="0" name=""/>
        <dsp:cNvSpPr/>
      </dsp:nvSpPr>
      <dsp:spPr>
        <a:xfrm>
          <a:off x="1512"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Executive Summary</a:t>
          </a:r>
        </a:p>
      </dsp:txBody>
      <dsp:txXfrm>
        <a:off x="1512" y="2414215"/>
        <a:ext cx="1589062" cy="635625"/>
      </dsp:txXfrm>
    </dsp:sp>
    <dsp:sp modelId="{40735E84-BEE5-47FA-9AD9-089F64DEC1B0}">
      <dsp:nvSpPr>
        <dsp:cNvPr id="0" name=""/>
        <dsp:cNvSpPr/>
      </dsp:nvSpPr>
      <dsp:spPr>
        <a:xfrm>
          <a:off x="2178527" y="1142964"/>
          <a:ext cx="969328" cy="96932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34FB4C-20F3-46E2-9EFF-167555109091}">
      <dsp:nvSpPr>
        <dsp:cNvPr id="0" name=""/>
        <dsp:cNvSpPr/>
      </dsp:nvSpPr>
      <dsp:spPr>
        <a:xfrm>
          <a:off x="2385105" y="1349543"/>
          <a:ext cx="556171" cy="5561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6604A1-1FA3-4FAA-B1C1-0A72FB78F199}">
      <dsp:nvSpPr>
        <dsp:cNvPr id="0" name=""/>
        <dsp:cNvSpPr/>
      </dsp:nvSpPr>
      <dsp:spPr>
        <a:xfrm>
          <a:off x="1868660"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Introduction</a:t>
          </a:r>
        </a:p>
      </dsp:txBody>
      <dsp:txXfrm>
        <a:off x="1868660" y="2414215"/>
        <a:ext cx="1589062" cy="635625"/>
      </dsp:txXfrm>
    </dsp:sp>
    <dsp:sp modelId="{01C467EF-6F55-4AFB-8688-6DB054EBA6A6}">
      <dsp:nvSpPr>
        <dsp:cNvPr id="0" name=""/>
        <dsp:cNvSpPr/>
      </dsp:nvSpPr>
      <dsp:spPr>
        <a:xfrm>
          <a:off x="4045676" y="1142964"/>
          <a:ext cx="969328" cy="96932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F812E9-42B1-4F40-B5DD-74BECAF5AF89}">
      <dsp:nvSpPr>
        <dsp:cNvPr id="0" name=""/>
        <dsp:cNvSpPr/>
      </dsp:nvSpPr>
      <dsp:spPr>
        <a:xfrm>
          <a:off x="4252254" y="1349543"/>
          <a:ext cx="556171" cy="5561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A1172-CD7F-4E14-B9ED-758FC7589F38}">
      <dsp:nvSpPr>
        <dsp:cNvPr id="0" name=""/>
        <dsp:cNvSpPr/>
      </dsp:nvSpPr>
      <dsp:spPr>
        <a:xfrm>
          <a:off x="3735809"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Methodology</a:t>
          </a:r>
        </a:p>
      </dsp:txBody>
      <dsp:txXfrm>
        <a:off x="3735809" y="2414215"/>
        <a:ext cx="1589062" cy="635625"/>
      </dsp:txXfrm>
    </dsp:sp>
    <dsp:sp modelId="{FB5B29F5-0596-48AB-9BFC-38B4F5D950FD}">
      <dsp:nvSpPr>
        <dsp:cNvPr id="0" name=""/>
        <dsp:cNvSpPr/>
      </dsp:nvSpPr>
      <dsp:spPr>
        <a:xfrm>
          <a:off x="5912824" y="1142964"/>
          <a:ext cx="969328" cy="96932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B7488-C599-4E0A-8F79-70A51CAFF4FE}">
      <dsp:nvSpPr>
        <dsp:cNvPr id="0" name=""/>
        <dsp:cNvSpPr/>
      </dsp:nvSpPr>
      <dsp:spPr>
        <a:xfrm>
          <a:off x="6119402" y="1349543"/>
          <a:ext cx="556171" cy="5561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25E5AF-6AFA-4946-BC8A-B8A0E35707E8}">
      <dsp:nvSpPr>
        <dsp:cNvPr id="0" name=""/>
        <dsp:cNvSpPr/>
      </dsp:nvSpPr>
      <dsp:spPr>
        <a:xfrm>
          <a:off x="5602957"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Results</a:t>
          </a:r>
        </a:p>
      </dsp:txBody>
      <dsp:txXfrm>
        <a:off x="5602957" y="2414215"/>
        <a:ext cx="1589062" cy="635625"/>
      </dsp:txXfrm>
    </dsp:sp>
    <dsp:sp modelId="{78186BEA-C2D3-4F94-94CF-C80AC97C14C1}">
      <dsp:nvSpPr>
        <dsp:cNvPr id="0" name=""/>
        <dsp:cNvSpPr/>
      </dsp:nvSpPr>
      <dsp:spPr>
        <a:xfrm>
          <a:off x="7779973" y="1142964"/>
          <a:ext cx="969328" cy="96932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301C6C-6897-4735-ADC6-4E3B05473B22}">
      <dsp:nvSpPr>
        <dsp:cNvPr id="0" name=""/>
        <dsp:cNvSpPr/>
      </dsp:nvSpPr>
      <dsp:spPr>
        <a:xfrm>
          <a:off x="7986551" y="1349543"/>
          <a:ext cx="556171" cy="5561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23DC33-34AA-4807-8B1E-D2E57B9DA875}">
      <dsp:nvSpPr>
        <dsp:cNvPr id="0" name=""/>
        <dsp:cNvSpPr/>
      </dsp:nvSpPr>
      <dsp:spPr>
        <a:xfrm>
          <a:off x="7470105"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Conclusion</a:t>
          </a:r>
        </a:p>
      </dsp:txBody>
      <dsp:txXfrm>
        <a:off x="7470105" y="2414215"/>
        <a:ext cx="1589062" cy="635625"/>
      </dsp:txXfrm>
    </dsp:sp>
    <dsp:sp modelId="{AF82ABC0-29FE-4B24-A318-8839AF3D9818}">
      <dsp:nvSpPr>
        <dsp:cNvPr id="0" name=""/>
        <dsp:cNvSpPr/>
      </dsp:nvSpPr>
      <dsp:spPr>
        <a:xfrm>
          <a:off x="9647121" y="1142964"/>
          <a:ext cx="969328" cy="96932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E42568-1D2F-45BE-8B59-E8D6DB368327}">
      <dsp:nvSpPr>
        <dsp:cNvPr id="0" name=""/>
        <dsp:cNvSpPr/>
      </dsp:nvSpPr>
      <dsp:spPr>
        <a:xfrm>
          <a:off x="9853699" y="1349543"/>
          <a:ext cx="556171" cy="5561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120B01-FCA3-45C0-8578-CE77BC87FF79}">
      <dsp:nvSpPr>
        <dsp:cNvPr id="0" name=""/>
        <dsp:cNvSpPr/>
      </dsp:nvSpPr>
      <dsp:spPr>
        <a:xfrm>
          <a:off x="9337254"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Appendix</a:t>
          </a:r>
        </a:p>
      </dsp:txBody>
      <dsp:txXfrm>
        <a:off x="9337254" y="2414215"/>
        <a:ext cx="1589062" cy="635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283633-245C-45CD-ADE7-C23B377E390B}">
      <dsp:nvSpPr>
        <dsp:cNvPr id="0" name=""/>
        <dsp:cNvSpPr/>
      </dsp:nvSpPr>
      <dsp:spPr>
        <a:xfrm>
          <a:off x="2173131" y="0"/>
          <a:ext cx="1510523" cy="13501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28A2DA-3C26-4F73-88D9-6B590FFFB186}">
      <dsp:nvSpPr>
        <dsp:cNvPr id="0" name=""/>
        <dsp:cNvSpPr/>
      </dsp:nvSpPr>
      <dsp:spPr>
        <a:xfrm>
          <a:off x="770502" y="1511299"/>
          <a:ext cx="4315781" cy="578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Summary of methodologies</a:t>
          </a:r>
        </a:p>
      </dsp:txBody>
      <dsp:txXfrm>
        <a:off x="770502" y="1511299"/>
        <a:ext cx="4315781" cy="578635"/>
      </dsp:txXfrm>
    </dsp:sp>
    <dsp:sp modelId="{0F90A0C2-187D-4A5C-B320-12E69774254F}">
      <dsp:nvSpPr>
        <dsp:cNvPr id="0" name=""/>
        <dsp:cNvSpPr/>
      </dsp:nvSpPr>
      <dsp:spPr>
        <a:xfrm>
          <a:off x="770502" y="2164888"/>
          <a:ext cx="4315781" cy="2027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Data Collection</a:t>
          </a:r>
        </a:p>
        <a:p>
          <a:pPr marL="0" lvl="0" indent="0" algn="ctr" defTabSz="755650">
            <a:lnSpc>
              <a:spcPct val="90000"/>
            </a:lnSpc>
            <a:spcBef>
              <a:spcPct val="0"/>
            </a:spcBef>
            <a:spcAft>
              <a:spcPct val="35000"/>
            </a:spcAft>
            <a:buNone/>
          </a:pPr>
          <a:r>
            <a:rPr lang="en-US" sz="1700" kern="1200"/>
            <a:t>Data Wrangling </a:t>
          </a:r>
        </a:p>
        <a:p>
          <a:pPr marL="0" lvl="0" indent="0" algn="ctr" defTabSz="755650">
            <a:lnSpc>
              <a:spcPct val="90000"/>
            </a:lnSpc>
            <a:spcBef>
              <a:spcPct val="0"/>
            </a:spcBef>
            <a:spcAft>
              <a:spcPct val="35000"/>
            </a:spcAft>
            <a:buNone/>
          </a:pPr>
          <a:r>
            <a:rPr lang="en-US" sz="1700" kern="1200"/>
            <a:t>Exploratory Data Analysis with Data Visualization</a:t>
          </a:r>
        </a:p>
        <a:p>
          <a:pPr marL="0" lvl="0" indent="0" algn="ctr" defTabSz="755650">
            <a:lnSpc>
              <a:spcPct val="90000"/>
            </a:lnSpc>
            <a:spcBef>
              <a:spcPct val="0"/>
            </a:spcBef>
            <a:spcAft>
              <a:spcPct val="35000"/>
            </a:spcAft>
            <a:buNone/>
          </a:pPr>
          <a:r>
            <a:rPr lang="en-US" sz="1700" kern="1200"/>
            <a:t>Exploratory Data Analysis with SQL</a:t>
          </a:r>
        </a:p>
        <a:p>
          <a:pPr marL="0" lvl="0" indent="0" algn="ctr" defTabSz="755650">
            <a:lnSpc>
              <a:spcPct val="90000"/>
            </a:lnSpc>
            <a:spcBef>
              <a:spcPct val="0"/>
            </a:spcBef>
            <a:spcAft>
              <a:spcPct val="35000"/>
            </a:spcAft>
            <a:buNone/>
          </a:pPr>
          <a:r>
            <a:rPr lang="en-US" sz="1700" kern="1200"/>
            <a:t>Building an interactive map with Folium</a:t>
          </a:r>
        </a:p>
        <a:p>
          <a:pPr marL="0" lvl="0" indent="0" algn="ctr" defTabSz="755650">
            <a:lnSpc>
              <a:spcPct val="90000"/>
            </a:lnSpc>
            <a:spcBef>
              <a:spcPct val="0"/>
            </a:spcBef>
            <a:spcAft>
              <a:spcPct val="35000"/>
            </a:spcAft>
            <a:buNone/>
          </a:pPr>
          <a:r>
            <a:rPr lang="en-US" sz="1700" kern="1200"/>
            <a:t>Building a Dashboard with Plotly Dash</a:t>
          </a:r>
        </a:p>
        <a:p>
          <a:pPr marL="0" lvl="0" indent="0" algn="ctr" defTabSz="755650">
            <a:lnSpc>
              <a:spcPct val="90000"/>
            </a:lnSpc>
            <a:spcBef>
              <a:spcPct val="0"/>
            </a:spcBef>
            <a:spcAft>
              <a:spcPct val="35000"/>
            </a:spcAft>
            <a:buNone/>
          </a:pPr>
          <a:r>
            <a:rPr lang="en-US" sz="1700" kern="1200"/>
            <a:t>Predictive Analysis</a:t>
          </a:r>
        </a:p>
      </dsp:txBody>
      <dsp:txXfrm>
        <a:off x="770502" y="2164888"/>
        <a:ext cx="4315781" cy="2027916"/>
      </dsp:txXfrm>
    </dsp:sp>
    <dsp:sp modelId="{4EEF8281-51FF-417E-999C-65CE7E3C8F1E}">
      <dsp:nvSpPr>
        <dsp:cNvPr id="0" name=""/>
        <dsp:cNvSpPr/>
      </dsp:nvSpPr>
      <dsp:spPr>
        <a:xfrm>
          <a:off x="7244174" y="0"/>
          <a:ext cx="1510523" cy="13501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D8BC30-EB0E-441C-B710-380D077E6C3A}">
      <dsp:nvSpPr>
        <dsp:cNvPr id="0" name=""/>
        <dsp:cNvSpPr/>
      </dsp:nvSpPr>
      <dsp:spPr>
        <a:xfrm>
          <a:off x="5841545" y="1511299"/>
          <a:ext cx="4315781" cy="578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Summary of all results</a:t>
          </a:r>
        </a:p>
      </dsp:txBody>
      <dsp:txXfrm>
        <a:off x="5841545" y="1511299"/>
        <a:ext cx="4315781" cy="578635"/>
      </dsp:txXfrm>
    </dsp:sp>
    <dsp:sp modelId="{BE2E9FB0-41A0-40C0-8775-ABEE2401EEB9}">
      <dsp:nvSpPr>
        <dsp:cNvPr id="0" name=""/>
        <dsp:cNvSpPr/>
      </dsp:nvSpPr>
      <dsp:spPr>
        <a:xfrm>
          <a:off x="5841545" y="2164888"/>
          <a:ext cx="4315781" cy="2027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Exploratory Data Analysis Results</a:t>
          </a:r>
        </a:p>
        <a:p>
          <a:pPr marL="0" lvl="0" indent="0" algn="ctr" defTabSz="755650">
            <a:lnSpc>
              <a:spcPct val="90000"/>
            </a:lnSpc>
            <a:spcBef>
              <a:spcPct val="0"/>
            </a:spcBef>
            <a:spcAft>
              <a:spcPct val="35000"/>
            </a:spcAft>
            <a:buNone/>
          </a:pPr>
          <a:r>
            <a:rPr lang="en-US" sz="1700" kern="1200"/>
            <a:t>Interactive analytics demo</a:t>
          </a:r>
        </a:p>
      </dsp:txBody>
      <dsp:txXfrm>
        <a:off x="5841545" y="2164888"/>
        <a:ext cx="4315781" cy="20279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4AF8DA-FCCC-4969-9492-31CC65CE7A5F}">
      <dsp:nvSpPr>
        <dsp:cNvPr id="0" name=""/>
        <dsp:cNvSpPr/>
      </dsp:nvSpPr>
      <dsp:spPr>
        <a:xfrm>
          <a:off x="770502" y="0"/>
          <a:ext cx="1510523" cy="12749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5FC27-E051-4A7A-A654-D108313A9623}">
      <dsp:nvSpPr>
        <dsp:cNvPr id="0" name=""/>
        <dsp:cNvSpPr/>
      </dsp:nvSpPr>
      <dsp:spPr>
        <a:xfrm>
          <a:off x="770502" y="1427122"/>
          <a:ext cx="4315781" cy="54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kern="1200"/>
            <a:t>Project background and context</a:t>
          </a:r>
        </a:p>
      </dsp:txBody>
      <dsp:txXfrm>
        <a:off x="770502" y="1427122"/>
        <a:ext cx="4315781" cy="546406"/>
      </dsp:txXfrm>
    </dsp:sp>
    <dsp:sp modelId="{5FBA25F8-A3D7-42E9-88B2-EC9C7124E254}">
      <dsp:nvSpPr>
        <dsp:cNvPr id="0" name=""/>
        <dsp:cNvSpPr/>
      </dsp:nvSpPr>
      <dsp:spPr>
        <a:xfrm>
          <a:off x="770502" y="2044307"/>
          <a:ext cx="4315781" cy="2148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SpaceX is well known and very successful Space Company and wants to make space more affordable for everyone. They have many accolades and accomplishments including sending manned missions to space, launching satellite constellation and sending spacecrafts into space. Rocket launches are fairly affordable, making SpaceX able to do this with the reuse of the Falcon 9 rocket. Other companies aren’t able to because they can’t reuse the first stage, which could cost up to $165 million. After determining the cost of the first stage of the launch, we can then determine the entire launch price. We plan to do this using public data and various machine learning models to determine if SpaceX can reuse the first stage.</a:t>
          </a:r>
        </a:p>
      </dsp:txBody>
      <dsp:txXfrm>
        <a:off x="770502" y="2044307"/>
        <a:ext cx="4315781" cy="2148497"/>
      </dsp:txXfrm>
    </dsp:sp>
    <dsp:sp modelId="{93CCA475-3883-4971-B7F3-9F1B983AC502}">
      <dsp:nvSpPr>
        <dsp:cNvPr id="0" name=""/>
        <dsp:cNvSpPr/>
      </dsp:nvSpPr>
      <dsp:spPr>
        <a:xfrm>
          <a:off x="5841545" y="0"/>
          <a:ext cx="1510523" cy="12749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63C4A4-8214-4C63-A2D0-00EFCD70CC35}">
      <dsp:nvSpPr>
        <dsp:cNvPr id="0" name=""/>
        <dsp:cNvSpPr/>
      </dsp:nvSpPr>
      <dsp:spPr>
        <a:xfrm>
          <a:off x="5841545" y="1427122"/>
          <a:ext cx="4315781" cy="54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kern="1200"/>
            <a:t>Problems you want to find answers</a:t>
          </a:r>
        </a:p>
      </dsp:txBody>
      <dsp:txXfrm>
        <a:off x="5841545" y="1427122"/>
        <a:ext cx="4315781" cy="546406"/>
      </dsp:txXfrm>
    </dsp:sp>
    <dsp:sp modelId="{AC772E83-A8D5-490B-A6AC-249B9FB62262}">
      <dsp:nvSpPr>
        <dsp:cNvPr id="0" name=""/>
        <dsp:cNvSpPr/>
      </dsp:nvSpPr>
      <dsp:spPr>
        <a:xfrm>
          <a:off x="5841545" y="2044307"/>
          <a:ext cx="4315781" cy="2148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pPr>
          <a:r>
            <a:rPr lang="en-US" sz="1900" kern="1200"/>
            <a:t>Rate of successful landings overtime</a:t>
          </a:r>
        </a:p>
        <a:p>
          <a:pPr marL="0" lvl="0" indent="0" algn="l" defTabSz="844550">
            <a:lnSpc>
              <a:spcPct val="90000"/>
            </a:lnSpc>
            <a:spcBef>
              <a:spcPct val="0"/>
            </a:spcBef>
            <a:spcAft>
              <a:spcPct val="35000"/>
            </a:spcAft>
            <a:buNone/>
          </a:pPr>
          <a:r>
            <a:rPr lang="en-US" sz="1900" kern="1200"/>
            <a:t>Best Predictive Model for successful landing</a:t>
          </a:r>
        </a:p>
      </dsp:txBody>
      <dsp:txXfrm>
        <a:off x="5841545" y="2044307"/>
        <a:ext cx="4315781" cy="21484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26CA84-00DB-4069-B338-D348DA6594D1}">
      <dsp:nvSpPr>
        <dsp:cNvPr id="0" name=""/>
        <dsp:cNvSpPr/>
      </dsp:nvSpPr>
      <dsp:spPr>
        <a:xfrm>
          <a:off x="520145" y="1123540"/>
          <a:ext cx="555925" cy="5559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CF605C-BCB9-42E2-B07B-856AFAAF3C7F}">
      <dsp:nvSpPr>
        <dsp:cNvPr id="0" name=""/>
        <dsp:cNvSpPr/>
      </dsp:nvSpPr>
      <dsp:spPr>
        <a:xfrm>
          <a:off x="3929" y="1763132"/>
          <a:ext cx="1588359" cy="78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Executive Summary</a:t>
          </a:r>
        </a:p>
      </dsp:txBody>
      <dsp:txXfrm>
        <a:off x="3929" y="1763132"/>
        <a:ext cx="1588359" cy="789216"/>
      </dsp:txXfrm>
    </dsp:sp>
    <dsp:sp modelId="{24F22D18-D627-4A0D-B930-219B8E4C2CF3}">
      <dsp:nvSpPr>
        <dsp:cNvPr id="0" name=""/>
        <dsp:cNvSpPr/>
      </dsp:nvSpPr>
      <dsp:spPr>
        <a:xfrm>
          <a:off x="3929" y="2591263"/>
          <a:ext cx="1588359" cy="478001"/>
        </a:xfrm>
        <a:prstGeom prst="rect">
          <a:avLst/>
        </a:prstGeom>
        <a:noFill/>
        <a:ln>
          <a:noFill/>
        </a:ln>
        <a:effectLst/>
      </dsp:spPr>
      <dsp:style>
        <a:lnRef idx="0">
          <a:scrgbClr r="0" g="0" b="0"/>
        </a:lnRef>
        <a:fillRef idx="0">
          <a:scrgbClr r="0" g="0" b="0"/>
        </a:fillRef>
        <a:effectRef idx="0">
          <a:scrgbClr r="0" g="0" b="0"/>
        </a:effectRef>
        <a:fontRef idx="minor"/>
      </dsp:style>
    </dsp:sp>
    <dsp:sp modelId="{3B52E9D1-DF90-4878-A339-C2C170A7A5EC}">
      <dsp:nvSpPr>
        <dsp:cNvPr id="0" name=""/>
        <dsp:cNvSpPr/>
      </dsp:nvSpPr>
      <dsp:spPr>
        <a:xfrm>
          <a:off x="2386468" y="1123540"/>
          <a:ext cx="555925" cy="5559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4395DB-C03C-43DA-AC52-889D5E4B926C}">
      <dsp:nvSpPr>
        <dsp:cNvPr id="0" name=""/>
        <dsp:cNvSpPr/>
      </dsp:nvSpPr>
      <dsp:spPr>
        <a:xfrm>
          <a:off x="1870251" y="1763132"/>
          <a:ext cx="1588359" cy="78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Data collection methodology:</a:t>
          </a:r>
        </a:p>
      </dsp:txBody>
      <dsp:txXfrm>
        <a:off x="1870251" y="1763132"/>
        <a:ext cx="1588359" cy="789216"/>
      </dsp:txXfrm>
    </dsp:sp>
    <dsp:sp modelId="{EAB34288-6DF6-4BE6-9E16-E13E72334766}">
      <dsp:nvSpPr>
        <dsp:cNvPr id="0" name=""/>
        <dsp:cNvSpPr/>
      </dsp:nvSpPr>
      <dsp:spPr>
        <a:xfrm>
          <a:off x="1870251" y="2591263"/>
          <a:ext cx="1588359" cy="478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Collect data using SpaceX REST API and web scraping techniques</a:t>
          </a:r>
        </a:p>
      </dsp:txBody>
      <dsp:txXfrm>
        <a:off x="1870251" y="2591263"/>
        <a:ext cx="1588359" cy="478001"/>
      </dsp:txXfrm>
    </dsp:sp>
    <dsp:sp modelId="{7F900D9E-F21C-45F6-8027-D912551C60A5}">
      <dsp:nvSpPr>
        <dsp:cNvPr id="0" name=""/>
        <dsp:cNvSpPr/>
      </dsp:nvSpPr>
      <dsp:spPr>
        <a:xfrm>
          <a:off x="4252790" y="1041740"/>
          <a:ext cx="555925" cy="5559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09ADC3-2DC4-4772-B15B-C848B1BAE798}">
      <dsp:nvSpPr>
        <dsp:cNvPr id="0" name=""/>
        <dsp:cNvSpPr/>
      </dsp:nvSpPr>
      <dsp:spPr>
        <a:xfrm>
          <a:off x="3736573" y="1688366"/>
          <a:ext cx="1588359" cy="78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Perform data wrangling</a:t>
          </a:r>
        </a:p>
      </dsp:txBody>
      <dsp:txXfrm>
        <a:off x="3736573" y="1688366"/>
        <a:ext cx="1588359" cy="789216"/>
      </dsp:txXfrm>
    </dsp:sp>
    <dsp:sp modelId="{E0C4482C-D3C5-4D7D-A34A-4FEB9B00C238}">
      <dsp:nvSpPr>
        <dsp:cNvPr id="0" name=""/>
        <dsp:cNvSpPr/>
      </dsp:nvSpPr>
      <dsp:spPr>
        <a:xfrm>
          <a:off x="3736573" y="2519769"/>
          <a:ext cx="1588359" cy="631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Filter the data, handle missing values to prepare the data for analysis and modeling</a:t>
          </a:r>
        </a:p>
      </dsp:txBody>
      <dsp:txXfrm>
        <a:off x="3736573" y="2519769"/>
        <a:ext cx="1588359" cy="631295"/>
      </dsp:txXfrm>
    </dsp:sp>
    <dsp:sp modelId="{8D450969-6961-49AB-ABF2-76F7F3E3C456}">
      <dsp:nvSpPr>
        <dsp:cNvPr id="0" name=""/>
        <dsp:cNvSpPr/>
      </dsp:nvSpPr>
      <dsp:spPr>
        <a:xfrm>
          <a:off x="6119112" y="1041740"/>
          <a:ext cx="555925" cy="5559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604C5C-9243-414E-80FF-3C519E2CCD5C}">
      <dsp:nvSpPr>
        <dsp:cNvPr id="0" name=""/>
        <dsp:cNvSpPr/>
      </dsp:nvSpPr>
      <dsp:spPr>
        <a:xfrm>
          <a:off x="5602895" y="1688366"/>
          <a:ext cx="1588359" cy="78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Perform exploratory data analysis (EDA) using visualization and SQL</a:t>
          </a:r>
        </a:p>
      </dsp:txBody>
      <dsp:txXfrm>
        <a:off x="5602895" y="1688366"/>
        <a:ext cx="1588359" cy="789216"/>
      </dsp:txXfrm>
    </dsp:sp>
    <dsp:sp modelId="{F41CFDFD-4574-4A9A-9DDC-67BEBEAEC7EB}">
      <dsp:nvSpPr>
        <dsp:cNvPr id="0" name=""/>
        <dsp:cNvSpPr/>
      </dsp:nvSpPr>
      <dsp:spPr>
        <a:xfrm>
          <a:off x="5602895" y="2519769"/>
          <a:ext cx="1588359" cy="631295"/>
        </a:xfrm>
        <a:prstGeom prst="rect">
          <a:avLst/>
        </a:prstGeom>
        <a:noFill/>
        <a:ln>
          <a:noFill/>
        </a:ln>
        <a:effectLst/>
      </dsp:spPr>
      <dsp:style>
        <a:lnRef idx="0">
          <a:scrgbClr r="0" g="0" b="0"/>
        </a:lnRef>
        <a:fillRef idx="0">
          <a:scrgbClr r="0" g="0" b="0"/>
        </a:fillRef>
        <a:effectRef idx="0">
          <a:scrgbClr r="0" g="0" b="0"/>
        </a:effectRef>
        <a:fontRef idx="minor"/>
      </dsp:style>
    </dsp:sp>
    <dsp:sp modelId="{B33F1F2C-11A0-4194-B132-7A8B0DF8FB77}">
      <dsp:nvSpPr>
        <dsp:cNvPr id="0" name=""/>
        <dsp:cNvSpPr/>
      </dsp:nvSpPr>
      <dsp:spPr>
        <a:xfrm>
          <a:off x="7985435" y="1041740"/>
          <a:ext cx="555925" cy="5559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B3D529-7A34-4B0F-85D3-6B496620D737}">
      <dsp:nvSpPr>
        <dsp:cNvPr id="0" name=""/>
        <dsp:cNvSpPr/>
      </dsp:nvSpPr>
      <dsp:spPr>
        <a:xfrm>
          <a:off x="7469218" y="1688366"/>
          <a:ext cx="1588359" cy="78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Perform interactive visual analytics using Folium and Plotly Dash</a:t>
          </a:r>
        </a:p>
      </dsp:txBody>
      <dsp:txXfrm>
        <a:off x="7469218" y="1688366"/>
        <a:ext cx="1588359" cy="789216"/>
      </dsp:txXfrm>
    </dsp:sp>
    <dsp:sp modelId="{6CF5B296-AF52-4088-B617-1FA20AD6DD57}">
      <dsp:nvSpPr>
        <dsp:cNvPr id="0" name=""/>
        <dsp:cNvSpPr/>
      </dsp:nvSpPr>
      <dsp:spPr>
        <a:xfrm>
          <a:off x="7469218" y="2519769"/>
          <a:ext cx="1588359" cy="631295"/>
        </a:xfrm>
        <a:prstGeom prst="rect">
          <a:avLst/>
        </a:prstGeom>
        <a:noFill/>
        <a:ln>
          <a:noFill/>
        </a:ln>
        <a:effectLst/>
      </dsp:spPr>
      <dsp:style>
        <a:lnRef idx="0">
          <a:scrgbClr r="0" g="0" b="0"/>
        </a:lnRef>
        <a:fillRef idx="0">
          <a:scrgbClr r="0" g="0" b="0"/>
        </a:fillRef>
        <a:effectRef idx="0">
          <a:scrgbClr r="0" g="0" b="0"/>
        </a:effectRef>
        <a:fontRef idx="minor"/>
      </dsp:style>
    </dsp:sp>
    <dsp:sp modelId="{E3DD5AAE-BF12-4ADC-8237-5B7CF1D331A8}">
      <dsp:nvSpPr>
        <dsp:cNvPr id="0" name=""/>
        <dsp:cNvSpPr/>
      </dsp:nvSpPr>
      <dsp:spPr>
        <a:xfrm>
          <a:off x="9851757" y="1041740"/>
          <a:ext cx="555925" cy="55592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8335FA-C4BF-4B1A-84D9-D12191FD2601}">
      <dsp:nvSpPr>
        <dsp:cNvPr id="0" name=""/>
        <dsp:cNvSpPr/>
      </dsp:nvSpPr>
      <dsp:spPr>
        <a:xfrm>
          <a:off x="9335540" y="1688366"/>
          <a:ext cx="1588359" cy="78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Perform predictive analysis using classification models</a:t>
          </a:r>
        </a:p>
      </dsp:txBody>
      <dsp:txXfrm>
        <a:off x="9335540" y="1688366"/>
        <a:ext cx="1588359" cy="789216"/>
      </dsp:txXfrm>
    </dsp:sp>
    <dsp:sp modelId="{23784E57-111E-420E-92BA-235D7C76A221}">
      <dsp:nvSpPr>
        <dsp:cNvPr id="0" name=""/>
        <dsp:cNvSpPr/>
      </dsp:nvSpPr>
      <dsp:spPr>
        <a:xfrm>
          <a:off x="9335540" y="2519769"/>
          <a:ext cx="1588359" cy="631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How to build, tune, evaluate classification models</a:t>
          </a:r>
        </a:p>
      </dsp:txBody>
      <dsp:txXfrm>
        <a:off x="9335540" y="2519769"/>
        <a:ext cx="1588359" cy="6312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50FC06-89A0-F54F-B327-5D943BB4E238}">
      <dsp:nvSpPr>
        <dsp:cNvPr id="0" name=""/>
        <dsp:cNvSpPr/>
      </dsp:nvSpPr>
      <dsp:spPr>
        <a:xfrm>
          <a:off x="0" y="134149"/>
          <a:ext cx="6666833" cy="86346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Through Plotyly Dash:</a:t>
          </a:r>
        </a:p>
      </dsp:txBody>
      <dsp:txXfrm>
        <a:off x="42151" y="176300"/>
        <a:ext cx="6582531" cy="779158"/>
      </dsp:txXfrm>
    </dsp:sp>
    <dsp:sp modelId="{096D28B6-4F76-2846-A6B5-1CA89D4D803D}">
      <dsp:nvSpPr>
        <dsp:cNvPr id="0" name=""/>
        <dsp:cNvSpPr/>
      </dsp:nvSpPr>
      <dsp:spPr>
        <a:xfrm>
          <a:off x="0" y="997609"/>
          <a:ext cx="6666833" cy="4322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US" sz="2800" kern="1200"/>
            <a:t>Dropdown List with Launch Sites: Users can select specific launch sites</a:t>
          </a:r>
        </a:p>
        <a:p>
          <a:pPr marL="285750" lvl="1" indent="-285750" algn="l" defTabSz="1244600">
            <a:lnSpc>
              <a:spcPct val="90000"/>
            </a:lnSpc>
            <a:spcBef>
              <a:spcPct val="0"/>
            </a:spcBef>
            <a:spcAft>
              <a:spcPct val="20000"/>
            </a:spcAft>
            <a:buChar char="•"/>
          </a:pPr>
          <a:r>
            <a:rPr lang="en-US" sz="2800" kern="1200"/>
            <a:t>Pie chart Showing successful launches: User can see both successful and unsuccessful launches as percent of total</a:t>
          </a:r>
        </a:p>
        <a:p>
          <a:pPr marL="285750" lvl="1" indent="-285750" algn="l" defTabSz="1244600">
            <a:lnSpc>
              <a:spcPct val="90000"/>
            </a:lnSpc>
            <a:spcBef>
              <a:spcPct val="0"/>
            </a:spcBef>
            <a:spcAft>
              <a:spcPct val="20000"/>
            </a:spcAft>
            <a:buChar char="•"/>
          </a:pPr>
          <a:r>
            <a:rPr lang="en-US" sz="2800" kern="1200"/>
            <a:t>Slider of Payload Mass Range</a:t>
          </a:r>
        </a:p>
        <a:p>
          <a:pPr marL="285750" lvl="1" indent="-285750" algn="l" defTabSz="1244600">
            <a:lnSpc>
              <a:spcPct val="90000"/>
            </a:lnSpc>
            <a:spcBef>
              <a:spcPct val="0"/>
            </a:spcBef>
            <a:spcAft>
              <a:spcPct val="20000"/>
            </a:spcAft>
            <a:buChar char="•"/>
          </a:pPr>
          <a:r>
            <a:rPr lang="en-US" sz="2800" kern="1200"/>
            <a:t>Scatter Chart of Payload Mass v Success Rate by Booster Version: Users can see correlation between Payload and Launch Success</a:t>
          </a:r>
        </a:p>
      </dsp:txBody>
      <dsp:txXfrm>
        <a:off x="0" y="997609"/>
        <a:ext cx="6666833" cy="43221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FEDD1-8CB6-1047-9C23-BE429BF6CEE6}">
      <dsp:nvSpPr>
        <dsp:cNvPr id="0" name=""/>
        <dsp:cNvSpPr/>
      </dsp:nvSpPr>
      <dsp:spPr>
        <a:xfrm>
          <a:off x="0" y="702319"/>
          <a:ext cx="6666833" cy="6364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Loaded the data using numpy and pandas, transformed the date and split the data</a:t>
          </a:r>
        </a:p>
      </dsp:txBody>
      <dsp:txXfrm>
        <a:off x="31070" y="733389"/>
        <a:ext cx="6604693" cy="574340"/>
      </dsp:txXfrm>
    </dsp:sp>
    <dsp:sp modelId="{5397269C-F1FB-FD4A-96FE-44C9FC5B1F5C}">
      <dsp:nvSpPr>
        <dsp:cNvPr id="0" name=""/>
        <dsp:cNvSpPr/>
      </dsp:nvSpPr>
      <dsp:spPr>
        <a:xfrm>
          <a:off x="0" y="1384879"/>
          <a:ext cx="6666833" cy="636480"/>
        </a:xfrm>
        <a:prstGeom prst="roundRect">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Build various machine learning models</a:t>
          </a:r>
        </a:p>
      </dsp:txBody>
      <dsp:txXfrm>
        <a:off x="31070" y="1415949"/>
        <a:ext cx="6604693" cy="574340"/>
      </dsp:txXfrm>
    </dsp:sp>
    <dsp:sp modelId="{5A01E326-6D6E-B646-9937-CCD3BE016B6E}">
      <dsp:nvSpPr>
        <dsp:cNvPr id="0" name=""/>
        <dsp:cNvSpPr/>
      </dsp:nvSpPr>
      <dsp:spPr>
        <a:xfrm>
          <a:off x="0" y="2067439"/>
          <a:ext cx="6666833" cy="636480"/>
        </a:xfrm>
        <a:prstGeom prst="roundRect">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Used different hyperparameter using GridSearchCV</a:t>
          </a:r>
        </a:p>
      </dsp:txBody>
      <dsp:txXfrm>
        <a:off x="31070" y="2098509"/>
        <a:ext cx="6604693" cy="574340"/>
      </dsp:txXfrm>
    </dsp:sp>
    <dsp:sp modelId="{22EB1368-DB8A-E041-ABC2-D12356E08BF2}">
      <dsp:nvSpPr>
        <dsp:cNvPr id="0" name=""/>
        <dsp:cNvSpPr/>
      </dsp:nvSpPr>
      <dsp:spPr>
        <a:xfrm>
          <a:off x="0" y="2750000"/>
          <a:ext cx="6666833" cy="636480"/>
        </a:xfrm>
        <a:prstGeom prst="roundRect">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Used Accuracy as the metric for model, and improved it utilizing feature engineering and algorithm tuning</a:t>
          </a:r>
        </a:p>
      </dsp:txBody>
      <dsp:txXfrm>
        <a:off x="31070" y="2781070"/>
        <a:ext cx="6604693" cy="574340"/>
      </dsp:txXfrm>
    </dsp:sp>
    <dsp:sp modelId="{C2B54129-A981-CE4C-8A52-35CC5E45FC09}">
      <dsp:nvSpPr>
        <dsp:cNvPr id="0" name=""/>
        <dsp:cNvSpPr/>
      </dsp:nvSpPr>
      <dsp:spPr>
        <a:xfrm>
          <a:off x="0" y="3432560"/>
          <a:ext cx="6666833" cy="636480"/>
        </a:xfrm>
        <a:prstGeom prst="roundRect">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Found the best classification model</a:t>
          </a:r>
        </a:p>
      </dsp:txBody>
      <dsp:txXfrm>
        <a:off x="31070" y="3463630"/>
        <a:ext cx="6604693" cy="574340"/>
      </dsp:txXfrm>
    </dsp:sp>
    <dsp:sp modelId="{F4DBFAEC-1E12-B844-8966-D04C90A14C5A}">
      <dsp:nvSpPr>
        <dsp:cNvPr id="0" name=""/>
        <dsp:cNvSpPr/>
      </dsp:nvSpPr>
      <dsp:spPr>
        <a:xfrm>
          <a:off x="0" y="4115120"/>
          <a:ext cx="6666833" cy="63648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hlinkClick xmlns:r="http://schemas.openxmlformats.org/officeDocument/2006/relationships" r:id="rId1"/>
            </a:rPr>
            <a:t>https://github.com/kmohr19/IBM-Capstone-Project/blob/main/SpaceX_Machine%20Learning%20Prediction_Part_5.ipynb</a:t>
          </a:r>
          <a:r>
            <a:rPr lang="en-US" sz="1600" kern="1200"/>
            <a:t> </a:t>
          </a:r>
        </a:p>
      </dsp:txBody>
      <dsp:txXfrm>
        <a:off x="31070" y="4146190"/>
        <a:ext cx="6604693" cy="5743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4E075D-562D-0F48-8725-B0CF8127F295}">
      <dsp:nvSpPr>
        <dsp:cNvPr id="0" name=""/>
        <dsp:cNvSpPr/>
      </dsp:nvSpPr>
      <dsp:spPr>
        <a:xfrm>
          <a:off x="0" y="37309"/>
          <a:ext cx="6666833" cy="17105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Exploratory data analysis results</a:t>
          </a:r>
        </a:p>
      </dsp:txBody>
      <dsp:txXfrm>
        <a:off x="83502" y="120811"/>
        <a:ext cx="6499829" cy="1543536"/>
      </dsp:txXfrm>
    </dsp:sp>
    <dsp:sp modelId="{00B0D337-9654-564F-9B62-033D44B2C408}">
      <dsp:nvSpPr>
        <dsp:cNvPr id="0" name=""/>
        <dsp:cNvSpPr/>
      </dsp:nvSpPr>
      <dsp:spPr>
        <a:xfrm>
          <a:off x="0" y="1871689"/>
          <a:ext cx="6666833" cy="171054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Interactive analytics demo in screenshots</a:t>
          </a:r>
        </a:p>
      </dsp:txBody>
      <dsp:txXfrm>
        <a:off x="83502" y="1955191"/>
        <a:ext cx="6499829" cy="1543536"/>
      </dsp:txXfrm>
    </dsp:sp>
    <dsp:sp modelId="{AD03091F-1C4B-B045-986E-C0C645FF273E}">
      <dsp:nvSpPr>
        <dsp:cNvPr id="0" name=""/>
        <dsp:cNvSpPr/>
      </dsp:nvSpPr>
      <dsp:spPr>
        <a:xfrm>
          <a:off x="0" y="3706069"/>
          <a:ext cx="6666833" cy="171054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Predictive analysis results</a:t>
          </a:r>
        </a:p>
      </dsp:txBody>
      <dsp:txXfrm>
        <a:off x="83502" y="3789571"/>
        <a:ext cx="6499829" cy="15435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F3C46D-18BC-4335-963D-F197B2954417}">
      <dsp:nvSpPr>
        <dsp:cNvPr id="0" name=""/>
        <dsp:cNvSpPr/>
      </dsp:nvSpPr>
      <dsp:spPr>
        <a:xfrm>
          <a:off x="684914" y="1016402"/>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2C89AB-7BA5-40AB-9EF5-CBB8B8F662EF}">
      <dsp:nvSpPr>
        <dsp:cNvPr id="0" name=""/>
        <dsp:cNvSpPr/>
      </dsp:nvSpPr>
      <dsp:spPr>
        <a:xfrm>
          <a:off x="918914"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1C9BDC-E2A4-4CD9-91C2-74840E369A84}">
      <dsp:nvSpPr>
        <dsp:cNvPr id="0" name=""/>
        <dsp:cNvSpPr/>
      </dsp:nvSpPr>
      <dsp:spPr>
        <a:xfrm>
          <a:off x="33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Launch success rates began to increase after 2013</a:t>
          </a:r>
        </a:p>
      </dsp:txBody>
      <dsp:txXfrm>
        <a:off x="333914" y="2456402"/>
        <a:ext cx="1800000" cy="720000"/>
      </dsp:txXfrm>
    </dsp:sp>
    <dsp:sp modelId="{20EC6F07-06DA-4A05-97BF-56932CB309A0}">
      <dsp:nvSpPr>
        <dsp:cNvPr id="0" name=""/>
        <dsp:cNvSpPr/>
      </dsp:nvSpPr>
      <dsp:spPr>
        <a:xfrm>
          <a:off x="2799914" y="1016402"/>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F8E6C2-7993-407A-848D-E7CF0D53453A}">
      <dsp:nvSpPr>
        <dsp:cNvPr id="0" name=""/>
        <dsp:cNvSpPr/>
      </dsp:nvSpPr>
      <dsp:spPr>
        <a:xfrm>
          <a:off x="3033914"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838074-64B8-4BA7-A0AD-310EADEA3574}">
      <dsp:nvSpPr>
        <dsp:cNvPr id="0" name=""/>
        <dsp:cNvSpPr/>
      </dsp:nvSpPr>
      <dsp:spPr>
        <a:xfrm>
          <a:off x="244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Larger flights have a greater success rate at the launch site</a:t>
          </a:r>
        </a:p>
      </dsp:txBody>
      <dsp:txXfrm>
        <a:off x="2448914" y="2456402"/>
        <a:ext cx="1800000" cy="720000"/>
      </dsp:txXfrm>
    </dsp:sp>
    <dsp:sp modelId="{40E33E12-C60F-4BA4-A06E-08904091D4C8}">
      <dsp:nvSpPr>
        <dsp:cNvPr id="0" name=""/>
        <dsp:cNvSpPr/>
      </dsp:nvSpPr>
      <dsp:spPr>
        <a:xfrm>
          <a:off x="4914914" y="101640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773FD5-BD6C-4984-83E0-B844A64DB5C4}">
      <dsp:nvSpPr>
        <dsp:cNvPr id="0" name=""/>
        <dsp:cNvSpPr/>
      </dsp:nvSpPr>
      <dsp:spPr>
        <a:xfrm>
          <a:off x="5148914"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7FBF1D-19AB-4A3B-A40E-2A55F6E09622}">
      <dsp:nvSpPr>
        <dsp:cNvPr id="0" name=""/>
        <dsp:cNvSpPr/>
      </dsp:nvSpPr>
      <dsp:spPr>
        <a:xfrm>
          <a:off x="456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The most successful orbits were ES-L1, GEO, HEO, SSO and VLEO</a:t>
          </a:r>
        </a:p>
      </dsp:txBody>
      <dsp:txXfrm>
        <a:off x="4563914" y="2456402"/>
        <a:ext cx="1800000" cy="720000"/>
      </dsp:txXfrm>
    </dsp:sp>
    <dsp:sp modelId="{6D6E67CC-5710-4346-B3D2-16906EF77983}">
      <dsp:nvSpPr>
        <dsp:cNvPr id="0" name=""/>
        <dsp:cNvSpPr/>
      </dsp:nvSpPr>
      <dsp:spPr>
        <a:xfrm>
          <a:off x="7029914" y="1016402"/>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E6EB4F-E4EF-41B3-AB45-BA51B343A223}">
      <dsp:nvSpPr>
        <dsp:cNvPr id="0" name=""/>
        <dsp:cNvSpPr/>
      </dsp:nvSpPr>
      <dsp:spPr>
        <a:xfrm>
          <a:off x="7263914"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DE5D61-6DC3-4C9B-8C1C-C4D70618C73E}">
      <dsp:nvSpPr>
        <dsp:cNvPr id="0" name=""/>
        <dsp:cNvSpPr/>
      </dsp:nvSpPr>
      <dsp:spPr>
        <a:xfrm>
          <a:off x="667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The KSC LC-39A had the most successful launches</a:t>
          </a:r>
        </a:p>
      </dsp:txBody>
      <dsp:txXfrm>
        <a:off x="6678914" y="2456402"/>
        <a:ext cx="1800000" cy="720000"/>
      </dsp:txXfrm>
    </dsp:sp>
    <dsp:sp modelId="{ABB45E91-F541-4D76-8D3C-8C00B33103DE}">
      <dsp:nvSpPr>
        <dsp:cNvPr id="0" name=""/>
        <dsp:cNvSpPr/>
      </dsp:nvSpPr>
      <dsp:spPr>
        <a:xfrm>
          <a:off x="9144914" y="1016402"/>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557572-6C5E-42DD-BE2F-224D7088BCAE}">
      <dsp:nvSpPr>
        <dsp:cNvPr id="0" name=""/>
        <dsp:cNvSpPr/>
      </dsp:nvSpPr>
      <dsp:spPr>
        <a:xfrm>
          <a:off x="9378914" y="125040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C24923-1378-4076-9922-DF1F69C99736}">
      <dsp:nvSpPr>
        <dsp:cNvPr id="0" name=""/>
        <dsp:cNvSpPr/>
      </dsp:nvSpPr>
      <dsp:spPr>
        <a:xfrm>
          <a:off x="879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The Decision Tree classifier was the best and most accurate Machine Learning algorithm </a:t>
          </a:r>
        </a:p>
      </dsp:txBody>
      <dsp:txXfrm>
        <a:off x="8793914" y="2456402"/>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147135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2905004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mohr19/IBM-Capstone-Project/blob/main/labs-jupyter-spacex-Data%20wrangling.ipynb" TargetMode="External"/><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mohr19/IBM-Capstone-Project/blob/main/edadataviz.ipynb" TargetMode="External"/><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kmohr19/IBM-Capstone-Project/blob/main/jupyter-labs-eda-sql-coursera_sqllite.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732D67-CDBD-E883-3676-5DEF2B379C46}"/>
              </a:ext>
            </a:extLst>
          </p:cNvPr>
          <p:cNvSpPr>
            <a:spLocks noGrp="1"/>
          </p:cNvSpPr>
          <p:nvPr>
            <p:ph type="title"/>
          </p:nvPr>
        </p:nvSpPr>
        <p:spPr>
          <a:xfrm>
            <a:off x="8643193" y="489507"/>
            <a:ext cx="3091607" cy="1655483"/>
          </a:xfrm>
        </p:spPr>
        <p:txBody>
          <a:bodyPr anchor="b">
            <a:normAutofit/>
          </a:bodyPr>
          <a:lstStyle/>
          <a:p>
            <a:r>
              <a:rPr lang="en-US" sz="3400"/>
              <a:t>Winning the Space Race with Data Science</a:t>
            </a:r>
          </a:p>
        </p:txBody>
      </p:sp>
      <p:pic>
        <p:nvPicPr>
          <p:cNvPr id="5" name="Picture 4" descr="A satellite dish under a starry sky&#10;&#10;AI-generated content may be incorrect.">
            <a:extLst>
              <a:ext uri="{FF2B5EF4-FFF2-40B4-BE49-F238E27FC236}">
                <a16:creationId xmlns:a16="http://schemas.microsoft.com/office/drawing/2014/main" id="{B30096A3-427A-D7DB-9BF7-45535133E109}"/>
              </a:ext>
            </a:extLst>
          </p:cNvPr>
          <p:cNvPicPr>
            <a:picLocks noChangeAspect="1"/>
          </p:cNvPicPr>
          <p:nvPr/>
        </p:nvPicPr>
        <p:blipFill>
          <a:blip r:embed="rId2"/>
          <a:srcRect l="7148" r="21618" b="-1"/>
          <a:stretch/>
        </p:blipFill>
        <p:spPr>
          <a:xfrm>
            <a:off x="20" y="431"/>
            <a:ext cx="8115280" cy="6408311"/>
          </a:xfrm>
          <a:prstGeom prst="rect">
            <a:avLst/>
          </a:prstGeom>
        </p:spPr>
      </p:pic>
      <p:sp>
        <p:nvSpPr>
          <p:cNvPr id="3" name="Content Placeholder 2">
            <a:extLst>
              <a:ext uri="{FF2B5EF4-FFF2-40B4-BE49-F238E27FC236}">
                <a16:creationId xmlns:a16="http://schemas.microsoft.com/office/drawing/2014/main" id="{78189136-ABEA-0FE0-AE68-A0F274B08450}"/>
              </a:ext>
            </a:extLst>
          </p:cNvPr>
          <p:cNvSpPr>
            <a:spLocks noGrp="1"/>
          </p:cNvSpPr>
          <p:nvPr>
            <p:ph idx="1"/>
          </p:nvPr>
        </p:nvSpPr>
        <p:spPr>
          <a:xfrm>
            <a:off x="8643193" y="2418408"/>
            <a:ext cx="2942813" cy="3540265"/>
          </a:xfrm>
        </p:spPr>
        <p:txBody>
          <a:bodyPr>
            <a:normAutofit/>
          </a:bodyPr>
          <a:lstStyle/>
          <a:p>
            <a:pPr marL="0" indent="0">
              <a:buNone/>
            </a:pPr>
            <a:r>
              <a:rPr lang="en-US" sz="2000"/>
              <a:t>Karissa Mohr</a:t>
            </a:r>
          </a:p>
          <a:p>
            <a:pPr marL="0" indent="0">
              <a:buNone/>
            </a:pPr>
            <a:r>
              <a:rPr lang="en-US" sz="2000"/>
              <a:t>4/10/2025</a:t>
            </a:r>
          </a:p>
        </p:txBody>
      </p:sp>
      <p:sp>
        <p:nvSpPr>
          <p:cNvPr id="11" name="Rectangle 1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1295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387400" cy="4351338"/>
          </a:xfrm>
          <a:prstGeom prst="rect">
            <a:avLst/>
          </a:prstGeom>
        </p:spPr>
        <p:txBody>
          <a:bodyPr/>
          <a:lstStyle/>
          <a:p>
            <a:pPr marL="0" indent="0">
              <a:buNone/>
            </a:pPr>
            <a:r>
              <a:rPr lang="en-US" dirty="0"/>
              <a:t>The data set had multiple cases where the booster did not land successfully. Additionally, some landings failed due to an accident. True RTLS translates that mission outcome was successful whereas the False RTLS means the mission outcome was unsuccessful. True ASDS means the mission outcome was successful on a drone trip and False ASDS means the outcome failed on landing on a drone trip. In the data, “1” means successful and “0” means unsuccessful.</a:t>
            </a:r>
          </a:p>
          <a:p>
            <a:pPr marL="0" indent="0">
              <a:buNone/>
            </a:pPr>
            <a:endParaRPr lang="en-US" dirty="0"/>
          </a:p>
          <a:p>
            <a:pPr marL="0" indent="0">
              <a:buNone/>
            </a:pPr>
            <a:r>
              <a:rPr lang="en-US" sz="1100" dirty="0">
                <a:hlinkClick r:id="rId3"/>
              </a:rPr>
              <a:t>https://github.com/kmohr19/IBM-Capstone-Project/blob/main/labs-jupyter-spacex-Data%20wrangling.ipynb</a:t>
            </a:r>
            <a:r>
              <a:rPr lang="en-US" sz="1100" dirty="0"/>
              <a:t> </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ED9D3BC7-5731-B306-1FE8-7F098DF91532}"/>
              </a:ext>
            </a:extLst>
          </p:cNvPr>
          <p:cNvSpPr/>
          <p:nvPr/>
        </p:nvSpPr>
        <p:spPr>
          <a:xfrm>
            <a:off x="8157411" y="1583406"/>
            <a:ext cx="3300561" cy="484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Perform EDA</a:t>
            </a:r>
          </a:p>
        </p:txBody>
      </p:sp>
      <p:sp>
        <p:nvSpPr>
          <p:cNvPr id="3" name="Rectangle 2">
            <a:extLst>
              <a:ext uri="{FF2B5EF4-FFF2-40B4-BE49-F238E27FC236}">
                <a16:creationId xmlns:a16="http://schemas.microsoft.com/office/drawing/2014/main" id="{5C96C319-C962-4E7B-0664-24173CB6E7F6}"/>
              </a:ext>
            </a:extLst>
          </p:cNvPr>
          <p:cNvSpPr/>
          <p:nvPr/>
        </p:nvSpPr>
        <p:spPr>
          <a:xfrm>
            <a:off x="8157411" y="2690295"/>
            <a:ext cx="3300561" cy="484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number of launches on each site</a:t>
            </a:r>
          </a:p>
        </p:txBody>
      </p:sp>
      <p:sp>
        <p:nvSpPr>
          <p:cNvPr id="6" name="Rectangle 5">
            <a:extLst>
              <a:ext uri="{FF2B5EF4-FFF2-40B4-BE49-F238E27FC236}">
                <a16:creationId xmlns:a16="http://schemas.microsoft.com/office/drawing/2014/main" id="{0A3EDDF9-20CC-4061-D1EE-9514AF8AFB0F}"/>
              </a:ext>
            </a:extLst>
          </p:cNvPr>
          <p:cNvSpPr/>
          <p:nvPr/>
        </p:nvSpPr>
        <p:spPr>
          <a:xfrm>
            <a:off x="8121428" y="3338380"/>
            <a:ext cx="3300561" cy="484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number and occurrence of each orbit</a:t>
            </a:r>
          </a:p>
        </p:txBody>
      </p:sp>
      <p:sp>
        <p:nvSpPr>
          <p:cNvPr id="7" name="Rectangle 6">
            <a:extLst>
              <a:ext uri="{FF2B5EF4-FFF2-40B4-BE49-F238E27FC236}">
                <a16:creationId xmlns:a16="http://schemas.microsoft.com/office/drawing/2014/main" id="{D726D24C-18BB-C361-D1FD-283B545222A3}"/>
              </a:ext>
            </a:extLst>
          </p:cNvPr>
          <p:cNvSpPr/>
          <p:nvPr/>
        </p:nvSpPr>
        <p:spPr>
          <a:xfrm>
            <a:off x="8139420" y="4001294"/>
            <a:ext cx="3300561" cy="4846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Calculate the number and occurrence of mission outcome per orbit type</a:t>
            </a:r>
          </a:p>
        </p:txBody>
      </p:sp>
      <p:sp>
        <p:nvSpPr>
          <p:cNvPr id="9" name="Rectangle 8">
            <a:extLst>
              <a:ext uri="{FF2B5EF4-FFF2-40B4-BE49-F238E27FC236}">
                <a16:creationId xmlns:a16="http://schemas.microsoft.com/office/drawing/2014/main" id="{D02B512D-D3FE-F1A3-97F5-14D720AB0AF1}"/>
              </a:ext>
            </a:extLst>
          </p:cNvPr>
          <p:cNvSpPr/>
          <p:nvPr/>
        </p:nvSpPr>
        <p:spPr>
          <a:xfrm>
            <a:off x="8139419" y="4671193"/>
            <a:ext cx="3300561" cy="484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 landing outcome label from Outcome column</a:t>
            </a:r>
          </a:p>
        </p:txBody>
      </p:sp>
      <p:sp>
        <p:nvSpPr>
          <p:cNvPr id="10" name="Rectangle 9">
            <a:extLst>
              <a:ext uri="{FF2B5EF4-FFF2-40B4-BE49-F238E27FC236}">
                <a16:creationId xmlns:a16="http://schemas.microsoft.com/office/drawing/2014/main" id="{D2F47EB9-119C-E7E3-F163-AEACE17CE7F0}"/>
              </a:ext>
            </a:extLst>
          </p:cNvPr>
          <p:cNvSpPr/>
          <p:nvPr/>
        </p:nvSpPr>
        <p:spPr>
          <a:xfrm>
            <a:off x="8157411" y="5355674"/>
            <a:ext cx="3300561" cy="484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Export data to CSV</a:t>
            </a:r>
          </a:p>
        </p:txBody>
      </p:sp>
      <p:cxnSp>
        <p:nvCxnSpPr>
          <p:cNvPr id="12" name="Straight Arrow Connector 11">
            <a:extLst>
              <a:ext uri="{FF2B5EF4-FFF2-40B4-BE49-F238E27FC236}">
                <a16:creationId xmlns:a16="http://schemas.microsoft.com/office/drawing/2014/main" id="{DD48B571-82CC-3380-C4DC-34CBD7BE3D13}"/>
              </a:ext>
            </a:extLst>
          </p:cNvPr>
          <p:cNvCxnSpPr>
            <a:stCxn id="2" idx="2"/>
            <a:endCxn id="3" idx="0"/>
          </p:cNvCxnSpPr>
          <p:nvPr/>
        </p:nvCxnSpPr>
        <p:spPr>
          <a:xfrm>
            <a:off x="9807692" y="2067844"/>
            <a:ext cx="0" cy="622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60358"/>
            <a:ext cx="9745589" cy="2189747"/>
          </a:xfrm>
          <a:prstGeom prst="rect">
            <a:avLst/>
          </a:prstGeom>
        </p:spPr>
        <p:txBody>
          <a:bodyPr lIns="91440" tIns="45720" rIns="91440" bIns="45720" anchor="t"/>
          <a:lstStyle/>
          <a:p>
            <a:pPr marL="0" indent="0">
              <a:buNone/>
            </a:pPr>
            <a:r>
              <a:rPr lang="en-US" dirty="0"/>
              <a:t>Charts</a:t>
            </a:r>
          </a:p>
          <a:p>
            <a:pPr lvl="1"/>
            <a:r>
              <a:rPr lang="en-US" dirty="0"/>
              <a:t>Flight Number v Payload</a:t>
            </a:r>
          </a:p>
          <a:p>
            <a:pPr lvl="1"/>
            <a:r>
              <a:rPr lang="en-US" dirty="0"/>
              <a:t>Flight Number v Launch Site</a:t>
            </a:r>
          </a:p>
          <a:p>
            <a:pPr lvl="1"/>
            <a:r>
              <a:rPr lang="en-US" dirty="0"/>
              <a:t>Payload Mass (kg) v Launch Site</a:t>
            </a:r>
          </a:p>
          <a:p>
            <a:pPr lvl="1"/>
            <a:r>
              <a:rPr lang="en-US" dirty="0"/>
              <a:t>Payload Mass (kg) v Orbit Type</a:t>
            </a:r>
          </a:p>
          <a:p>
            <a:pPr marL="457200" lvl="1" indent="0">
              <a:buNone/>
            </a:pPr>
            <a:endParaRPr lang="en-US" dirty="0"/>
          </a:p>
          <a:p>
            <a:pPr marL="457200" lvl="1"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98780FC6-4507-C297-E47A-E794D361007E}"/>
              </a:ext>
            </a:extLst>
          </p:cNvPr>
          <p:cNvSpPr txBox="1"/>
          <p:nvPr/>
        </p:nvSpPr>
        <p:spPr>
          <a:xfrm>
            <a:off x="770008" y="3873715"/>
            <a:ext cx="10515599" cy="1815882"/>
          </a:xfrm>
          <a:prstGeom prst="rect">
            <a:avLst/>
          </a:prstGeom>
          <a:noFill/>
        </p:spPr>
        <p:txBody>
          <a:bodyPr wrap="square">
            <a:spAutoFit/>
          </a:bodyPr>
          <a:lstStyle/>
          <a:p>
            <a:r>
              <a:rPr lang="en-US" sz="2800" dirty="0"/>
              <a:t>Analysis</a:t>
            </a:r>
          </a:p>
          <a:p>
            <a:pPr marL="914400" lvl="1" indent="-457200">
              <a:buFont typeface="Arial" panose="020B0604020202020204" pitchFamily="34" charset="0"/>
              <a:buChar char="•"/>
            </a:pPr>
            <a:r>
              <a:rPr lang="en-US" sz="2800" dirty="0"/>
              <a:t>Scatter plots help show a relationship between variables</a:t>
            </a:r>
          </a:p>
          <a:p>
            <a:pPr marL="914400" lvl="1" indent="-457200">
              <a:buFont typeface="Arial" panose="020B0604020202020204" pitchFamily="34" charset="0"/>
              <a:buChar char="•"/>
            </a:pPr>
            <a:r>
              <a:rPr lang="en-US" sz="2800" dirty="0"/>
              <a:t>Bar Charts are a good way to compare discrete categories with a measured value</a:t>
            </a:r>
          </a:p>
        </p:txBody>
      </p:sp>
      <p:sp>
        <p:nvSpPr>
          <p:cNvPr id="7" name="TextBox 6">
            <a:extLst>
              <a:ext uri="{FF2B5EF4-FFF2-40B4-BE49-F238E27FC236}">
                <a16:creationId xmlns:a16="http://schemas.microsoft.com/office/drawing/2014/main" id="{BF4AFF2F-7042-8ADC-A765-22FD9C61F078}"/>
              </a:ext>
            </a:extLst>
          </p:cNvPr>
          <p:cNvSpPr txBox="1"/>
          <p:nvPr/>
        </p:nvSpPr>
        <p:spPr>
          <a:xfrm>
            <a:off x="697832" y="6160168"/>
            <a:ext cx="7791557" cy="369332"/>
          </a:xfrm>
          <a:prstGeom prst="rect">
            <a:avLst/>
          </a:prstGeom>
          <a:noFill/>
        </p:spPr>
        <p:txBody>
          <a:bodyPr wrap="none" rtlCol="0">
            <a:spAutoFit/>
          </a:bodyPr>
          <a:lstStyle/>
          <a:p>
            <a:r>
              <a:rPr lang="en-US" dirty="0">
                <a:hlinkClick r:id="rId3"/>
              </a:rPr>
              <a:t>https://github.com/kmohr19/IBM-Capstone-Project/blob/main/edadataviz.ipynb</a:t>
            </a:r>
            <a:r>
              <a:rPr lang="en-US" dirty="0"/>
              <a:t> </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pPr marL="0"/>
            <a:r>
              <a:rPr lang="en-US" sz="1900"/>
              <a:t>Queries</a:t>
            </a:r>
          </a:p>
          <a:p>
            <a:pPr lvl="1"/>
            <a:r>
              <a:rPr lang="en-US" sz="1900"/>
              <a:t>Name of unique launch sites</a:t>
            </a:r>
          </a:p>
          <a:p>
            <a:pPr lvl="1"/>
            <a:r>
              <a:rPr lang="en-US" sz="1900"/>
              <a:t>Total payload mass carried by boosters launched by NASA</a:t>
            </a:r>
          </a:p>
          <a:p>
            <a:pPr lvl="1"/>
            <a:r>
              <a:rPr lang="en-US" sz="1900"/>
              <a:t>Average payload mass carried by booster version F9 v1.1.</a:t>
            </a:r>
          </a:p>
          <a:p>
            <a:pPr lvl="1"/>
            <a:r>
              <a:rPr lang="en-US" sz="1900"/>
              <a:t>5 records where launch site begins with ‘CCA’</a:t>
            </a:r>
          </a:p>
          <a:p>
            <a:pPr lvl="1"/>
            <a:r>
              <a:rPr lang="en-US" sz="1900"/>
              <a:t>Lists</a:t>
            </a:r>
          </a:p>
          <a:p>
            <a:pPr lvl="2"/>
            <a:r>
              <a:rPr lang="en-US" sz="1900"/>
              <a:t>Date of first successful landing on ground pad</a:t>
            </a:r>
          </a:p>
          <a:p>
            <a:pPr lvl="2"/>
            <a:r>
              <a:rPr lang="en-US" sz="1900"/>
              <a:t>Name of boosters which has success</a:t>
            </a:r>
          </a:p>
          <a:p>
            <a:pPr lvl="2"/>
            <a:r>
              <a:rPr lang="en-US" sz="1900"/>
              <a:t>Total number of successful and failed missions</a:t>
            </a:r>
          </a:p>
          <a:p>
            <a:pPr lvl="2"/>
            <a:r>
              <a:rPr lang="en-US" sz="1900"/>
              <a:t>Name of booster versions which have carried the max payload</a:t>
            </a:r>
          </a:p>
          <a:p>
            <a:pPr lvl="2"/>
            <a:r>
              <a:rPr lang="en-US" sz="1900"/>
              <a:t>Failed landing outcomes on the drone ship</a:t>
            </a:r>
          </a:p>
          <a:p>
            <a:endParaRPr lang="en-US" sz="1900"/>
          </a:p>
          <a:p>
            <a:pPr marL="0"/>
            <a:r>
              <a:rPr lang="en-US" sz="1900">
                <a:hlinkClick r:id="rId2"/>
              </a:rPr>
              <a:t>https://github.com/kmohr19/IBM-Capstone-Project/blob/main/jupyter-labs-eda-sql-coursera_sqllite.ipynb</a:t>
            </a:r>
            <a:r>
              <a:rPr lang="en-US" sz="1900"/>
              <a:t> </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12</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r>
              <a:rPr lang="en-US" sz="2000"/>
              <a:t>Through the interactive map with Folium, we marked launch sites and added various objects such as markers, circles and lines to mark the failures and successes of each site.</a:t>
            </a:r>
          </a:p>
          <a:p>
            <a:pPr lvl="1"/>
            <a:r>
              <a:rPr lang="en-US" sz="2000"/>
              <a:t>Blue Circle at NASA Johnson Space Center showing name, using longitude and latitude coordinates</a:t>
            </a:r>
          </a:p>
          <a:p>
            <a:pPr lvl="1"/>
            <a:r>
              <a:rPr lang="en-US" sz="2000"/>
              <a:t>Red Circles at all launch sites</a:t>
            </a:r>
          </a:p>
          <a:p>
            <a:pPr lvl="1"/>
            <a:r>
              <a:rPr lang="en-US" sz="2000"/>
              <a:t>Colored markers, green for successful and red for unsuccessful</a:t>
            </a:r>
          </a:p>
          <a:p>
            <a:pPr lvl="1"/>
            <a:r>
              <a:rPr lang="en-US" sz="2000"/>
              <a:t>Colored lines to show distance between launch site and its proximity to nearest coastline, railway, highway and city </a:t>
            </a:r>
          </a:p>
          <a:p>
            <a:endParaRPr lang="en-US" sz="200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Build a Dashboard with Plotly Dash</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14</a:t>
            </a:fld>
            <a:endParaRPr lang="en-US" sz="1100">
              <a:solidFill>
                <a:schemeClr val="tx1">
                  <a:lumMod val="50000"/>
                  <a:lumOff val="50000"/>
                </a:schemeClr>
              </a:solidFill>
              <a:latin typeface="+mn-lt"/>
            </a:endParaRPr>
          </a:p>
        </p:txBody>
      </p:sp>
      <p:graphicFrame>
        <p:nvGraphicFramePr>
          <p:cNvPr id="7" name="Content Placeholder 4">
            <a:extLst>
              <a:ext uri="{FF2B5EF4-FFF2-40B4-BE49-F238E27FC236}">
                <a16:creationId xmlns:a16="http://schemas.microsoft.com/office/drawing/2014/main" id="{0ABF49B7-978B-F386-94C1-54E613059C46}"/>
              </a:ext>
            </a:extLst>
          </p:cNvPr>
          <p:cNvGraphicFramePr>
            <a:graphicFrameLocks noGrp="1"/>
          </p:cNvGraphicFramePr>
          <p:nvPr>
            <p:ph idx="4294967295"/>
            <p:extLst>
              <p:ext uri="{D42A27DB-BD31-4B8C-83A1-F6EECF244321}">
                <p14:modId xmlns:p14="http://schemas.microsoft.com/office/powerpoint/2010/main" val="182073885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Predictive Analysis </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15</a:t>
            </a:fld>
            <a:endParaRPr lang="en-US" sz="1100">
              <a:solidFill>
                <a:schemeClr val="tx1">
                  <a:lumMod val="50000"/>
                  <a:lumOff val="50000"/>
                </a:schemeClr>
              </a:solidFill>
              <a:latin typeface="+mn-lt"/>
            </a:endParaRPr>
          </a:p>
        </p:txBody>
      </p:sp>
      <p:graphicFrame>
        <p:nvGraphicFramePr>
          <p:cNvPr id="7" name="Content Placeholder 4">
            <a:extLst>
              <a:ext uri="{FF2B5EF4-FFF2-40B4-BE49-F238E27FC236}">
                <a16:creationId xmlns:a16="http://schemas.microsoft.com/office/drawing/2014/main" id="{22F1CCDC-A3E8-FA24-3EF5-8CF5F7A45B50}"/>
              </a:ext>
            </a:extLst>
          </p:cNvPr>
          <p:cNvGraphicFramePr>
            <a:graphicFrameLocks noGrp="1"/>
          </p:cNvGraphicFramePr>
          <p:nvPr>
            <p:ph idx="4294967295"/>
            <p:extLst>
              <p:ext uri="{D42A27DB-BD31-4B8C-83A1-F6EECF244321}">
                <p14:modId xmlns:p14="http://schemas.microsoft.com/office/powerpoint/2010/main" val="9791342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16</a:t>
            </a:fld>
            <a:endParaRPr lang="en-US" sz="1100">
              <a:solidFill>
                <a:schemeClr val="tx1">
                  <a:lumMod val="50000"/>
                  <a:lumOff val="50000"/>
                </a:schemeClr>
              </a:solidFill>
              <a:latin typeface="+mn-lt"/>
            </a:endParaRPr>
          </a:p>
        </p:txBody>
      </p:sp>
      <p:graphicFrame>
        <p:nvGraphicFramePr>
          <p:cNvPr id="10" name="Content Placeholder 2">
            <a:extLst>
              <a:ext uri="{FF2B5EF4-FFF2-40B4-BE49-F238E27FC236}">
                <a16:creationId xmlns:a16="http://schemas.microsoft.com/office/drawing/2014/main" id="{A8555D5C-B1DD-208F-08AC-BB70DCBF2569}"/>
              </a:ext>
            </a:extLst>
          </p:cNvPr>
          <p:cNvGraphicFramePr/>
          <p:nvPr>
            <p:extLst>
              <p:ext uri="{D42A27DB-BD31-4B8C-83A1-F6EECF244321}">
                <p14:modId xmlns:p14="http://schemas.microsoft.com/office/powerpoint/2010/main" val="50331851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296336-064A-316A-4633-08965A10559E}"/>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Insights Drawn from EDA</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BC7F3AD-965B-AEE9-E481-6858DC69C7FC}"/>
              </a:ext>
            </a:extLst>
          </p:cNvPr>
          <p:cNvSpPr>
            <a:spLocks noGrp="1"/>
          </p:cNvSpPr>
          <p:nvPr>
            <p:ph idx="1"/>
          </p:nvPr>
        </p:nvSpPr>
        <p:spPr>
          <a:xfrm>
            <a:off x="4285397" y="4960961"/>
            <a:ext cx="7055893" cy="1078054"/>
          </a:xfrm>
        </p:spPr>
        <p:txBody>
          <a:bodyPr vert="horz" lIns="91440" tIns="45720" rIns="91440" bIns="45720" rtlCol="0">
            <a:normAutofit/>
          </a:bodyPr>
          <a:lstStyle/>
          <a:p>
            <a:pPr marL="0" indent="0">
              <a:buNone/>
            </a:pPr>
            <a:r>
              <a:rPr lang="en-US" sz="2400" kern="1200">
                <a:solidFill>
                  <a:srgbClr val="FFFFFF"/>
                </a:solidFill>
                <a:latin typeface="+mn-lt"/>
                <a:ea typeface="+mn-ea"/>
                <a:cs typeface="+mn-cs"/>
              </a:rPr>
              <a:t>Section 2</a:t>
            </a:r>
          </a:p>
        </p:txBody>
      </p:sp>
    </p:spTree>
    <p:extLst>
      <p:ext uri="{BB962C8B-B14F-4D97-AF65-F5344CB8AC3E}">
        <p14:creationId xmlns:p14="http://schemas.microsoft.com/office/powerpoint/2010/main" val="2658596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Flight Number vs. Launch Site</a:t>
            </a:r>
          </a:p>
        </p:txBody>
      </p:sp>
      <p:sp>
        <p:nvSpPr>
          <p:cNvPr id="15" name="Rectangle 14">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of flight number&#10;&#10;AI-generated content may be incorrect.">
            <a:extLst>
              <a:ext uri="{FF2B5EF4-FFF2-40B4-BE49-F238E27FC236}">
                <a16:creationId xmlns:a16="http://schemas.microsoft.com/office/drawing/2014/main" id="{91C3C594-766E-D6F7-6C5B-503C97A0CE80}"/>
              </a:ext>
            </a:extLst>
          </p:cNvPr>
          <p:cNvPicPr>
            <a:picLocks noChangeAspect="1"/>
          </p:cNvPicPr>
          <p:nvPr/>
        </p:nvPicPr>
        <p:blipFill>
          <a:blip r:embed="rId2"/>
          <a:srcRect t="3729" b="13379"/>
          <a:stretch/>
        </p:blipFill>
        <p:spPr>
          <a:xfrm>
            <a:off x="959205" y="364142"/>
            <a:ext cx="10369645" cy="3867993"/>
          </a:xfrm>
          <a:prstGeom prst="rect">
            <a:avLst/>
          </a:prstGeom>
        </p:spPr>
      </p:pic>
      <p:sp>
        <p:nvSpPr>
          <p:cNvPr id="19" name="Rectangle 18">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62719" y="4883544"/>
            <a:ext cx="6586915" cy="1556907"/>
          </a:xfrm>
          <a:prstGeom prst="rect">
            <a:avLst/>
          </a:prstGeom>
        </p:spPr>
        <p:txBody>
          <a:bodyPr vert="horz" lIns="91440" tIns="45720" rIns="91440" bIns="45720" rtlCol="0" anchor="ctr">
            <a:normAutofit/>
          </a:bodyPr>
          <a:lstStyle/>
          <a:p>
            <a:pPr>
              <a:spcBef>
                <a:spcPts val="1400"/>
              </a:spcBef>
            </a:pPr>
            <a:r>
              <a:rPr lang="en-US" sz="1800" dirty="0"/>
              <a:t>We concluded that the larger the flight amount at a launch site, the better the success rate at the launch site.</a:t>
            </a:r>
          </a:p>
          <a:p>
            <a:pPr>
              <a:spcBef>
                <a:spcPts val="1400"/>
              </a:spcBef>
            </a:pPr>
            <a:r>
              <a:rPr lang="en-US" sz="1800" dirty="0"/>
              <a:t>Blue = </a:t>
            </a:r>
            <a:r>
              <a:rPr lang="en-US" sz="1800" dirty="0" err="1"/>
              <a:t>Fial</a:t>
            </a:r>
            <a:r>
              <a:rPr lang="en-US" sz="1800" dirty="0"/>
              <a:t>, Orange = Success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18</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Payload vs. Launch Site</a:t>
            </a:r>
          </a:p>
        </p:txBody>
      </p:sp>
      <p:sp>
        <p:nvSpPr>
          <p:cNvPr id="13" name="Rectangle 1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of a mass of numbers&#10;&#10;AI-generated content may be incorrect.">
            <a:extLst>
              <a:ext uri="{FF2B5EF4-FFF2-40B4-BE49-F238E27FC236}">
                <a16:creationId xmlns:a16="http://schemas.microsoft.com/office/drawing/2014/main" id="{D5FEF0DA-F4EB-BABA-9BAD-85E8524CED52}"/>
              </a:ext>
            </a:extLst>
          </p:cNvPr>
          <p:cNvPicPr>
            <a:picLocks noChangeAspect="1"/>
          </p:cNvPicPr>
          <p:nvPr/>
        </p:nvPicPr>
        <p:blipFill>
          <a:blip r:embed="rId2"/>
          <a:srcRect t="16177"/>
          <a:stretch/>
        </p:blipFill>
        <p:spPr>
          <a:xfrm>
            <a:off x="959205" y="364142"/>
            <a:ext cx="10369645" cy="3867993"/>
          </a:xfrm>
          <a:prstGeom prst="rect">
            <a:avLst/>
          </a:prstGeom>
        </p:spPr>
      </p:pic>
      <p:sp>
        <p:nvSpPr>
          <p:cNvPr id="17" name="Rectangle 1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62719" y="4883544"/>
            <a:ext cx="6586915" cy="1556907"/>
          </a:xfrm>
          <a:prstGeom prst="rect">
            <a:avLst/>
          </a:prstGeom>
        </p:spPr>
        <p:txBody>
          <a:bodyPr vert="horz" lIns="91440" tIns="45720" rIns="91440" bIns="45720" rtlCol="0" anchor="ctr">
            <a:normAutofit/>
          </a:bodyPr>
          <a:lstStyle/>
          <a:p>
            <a:pPr>
              <a:spcBef>
                <a:spcPts val="1400"/>
              </a:spcBef>
            </a:pPr>
            <a:r>
              <a:rPr lang="en-US" sz="1800"/>
              <a:t>We found that the greater the payload mass for launch site CCAFS SLC 40, the higher the success rate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19</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32C83937-0F60-8867-6C24-4B23083DC97B}"/>
              </a:ext>
            </a:extLst>
          </p:cNvPr>
          <p:cNvGraphicFramePr/>
          <p:nvPr>
            <p:extLst>
              <p:ext uri="{D42A27DB-BD31-4B8C-83A1-F6EECF244321}">
                <p14:modId xmlns:p14="http://schemas.microsoft.com/office/powerpoint/2010/main" val="188790025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9267909" y="2023110"/>
            <a:ext cx="2469624" cy="28460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267908" y="5086350"/>
            <a:ext cx="2446465" cy="1178298"/>
          </a:xfrm>
          <a:prstGeom prst="rect">
            <a:avLst/>
          </a:prstGeom>
        </p:spPr>
        <p:txBody>
          <a:bodyPr vert="horz" lIns="91440" tIns="45720" rIns="91440" bIns="45720" rtlCol="0">
            <a:normAutofit/>
          </a:bodyPr>
          <a:lstStyle/>
          <a:p>
            <a:pPr marL="0" indent="0">
              <a:buNone/>
            </a:pPr>
            <a:r>
              <a:rPr lang="en-US" sz="1600" kern="1200">
                <a:solidFill>
                  <a:schemeClr val="tx1"/>
                </a:solidFill>
                <a:latin typeface="+mn-lt"/>
                <a:ea typeface="+mn-ea"/>
                <a:cs typeface="+mn-cs"/>
              </a:rPr>
              <a:t>From the bar chart, we notice that the ES-L1, GEO, HEO, and SSO had the highest success rate</a:t>
            </a:r>
          </a:p>
        </p:txBody>
      </p: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of success rate&#10;&#10;AI-generated content may be incorrect.">
            <a:extLst>
              <a:ext uri="{FF2B5EF4-FFF2-40B4-BE49-F238E27FC236}">
                <a16:creationId xmlns:a16="http://schemas.microsoft.com/office/drawing/2014/main" id="{5B18BF7A-B393-CB5C-915B-621E5BF5D7D6}"/>
              </a:ext>
            </a:extLst>
          </p:cNvPr>
          <p:cNvPicPr>
            <a:picLocks noChangeAspect="1"/>
          </p:cNvPicPr>
          <p:nvPr/>
        </p:nvPicPr>
        <p:blipFill>
          <a:blip r:embed="rId2"/>
          <a:stretch>
            <a:fillRect/>
          </a:stretch>
        </p:blipFill>
        <p:spPr>
          <a:xfrm>
            <a:off x="545238" y="1267581"/>
            <a:ext cx="7608304" cy="4393793"/>
          </a:xfrm>
          <a:prstGeom prst="rect">
            <a:avLst/>
          </a:prstGeom>
        </p:spPr>
      </p:pic>
      <p:sp>
        <p:nvSpPr>
          <p:cNvPr id="17" name="Rectangle 1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599" y="6492240"/>
            <a:ext cx="3126933"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Flight Number vs. Orbit Type</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1800"/>
              <a:t>This plot showcases how in the LEO orbit, there is a correlation between the flight number and success. However, the GTO orbit showcases no correlation for the flight number and orbit.</a:t>
            </a:r>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of flight number&#10;&#10;AI-generated content may be incorrect.">
            <a:extLst>
              <a:ext uri="{FF2B5EF4-FFF2-40B4-BE49-F238E27FC236}">
                <a16:creationId xmlns:a16="http://schemas.microsoft.com/office/drawing/2014/main" id="{08513C52-2A61-37EA-FA7A-7ECE8D5E64F7}"/>
              </a:ext>
            </a:extLst>
          </p:cNvPr>
          <p:cNvPicPr>
            <a:picLocks noChangeAspect="1"/>
          </p:cNvPicPr>
          <p:nvPr/>
        </p:nvPicPr>
        <p:blipFill>
          <a:blip r:embed="rId2"/>
          <a:stretch>
            <a:fillRect/>
          </a:stretch>
        </p:blipFill>
        <p:spPr>
          <a:xfrm>
            <a:off x="5987738" y="1997016"/>
            <a:ext cx="5628018" cy="263109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Payload vs. Orbit Type</a:t>
            </a:r>
          </a:p>
        </p:txBody>
      </p:sp>
      <p:sp>
        <p:nvSpPr>
          <p:cNvPr id="13" name="Rectangle 1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of a graph with numbers and a line&#10;&#10;AI-generated content may be incorrect.">
            <a:extLst>
              <a:ext uri="{FF2B5EF4-FFF2-40B4-BE49-F238E27FC236}">
                <a16:creationId xmlns:a16="http://schemas.microsoft.com/office/drawing/2014/main" id="{419E915D-53AF-4AD4-C4BA-FB4809AFB29D}"/>
              </a:ext>
            </a:extLst>
          </p:cNvPr>
          <p:cNvPicPr>
            <a:picLocks noChangeAspect="1"/>
          </p:cNvPicPr>
          <p:nvPr/>
        </p:nvPicPr>
        <p:blipFill>
          <a:blip r:embed="rId2"/>
          <a:stretch>
            <a:fillRect/>
          </a:stretch>
        </p:blipFill>
        <p:spPr>
          <a:xfrm>
            <a:off x="1511702" y="364142"/>
            <a:ext cx="9264651" cy="3867993"/>
          </a:xfrm>
          <a:prstGeom prst="rect">
            <a:avLst/>
          </a:prstGeom>
        </p:spPr>
      </p:pic>
      <p:sp>
        <p:nvSpPr>
          <p:cNvPr id="17" name="Rectangle 1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62719" y="4883544"/>
            <a:ext cx="6586915" cy="1556907"/>
          </a:xfrm>
          <a:prstGeom prst="rect">
            <a:avLst/>
          </a:prstGeom>
        </p:spPr>
        <p:txBody>
          <a:bodyPr vert="horz" lIns="91440" tIns="45720" rIns="91440" bIns="45720" rtlCol="0" anchor="ctr">
            <a:normAutofit/>
          </a:bodyPr>
          <a:lstStyle/>
          <a:p>
            <a:pPr>
              <a:spcBef>
                <a:spcPts val="1400"/>
              </a:spcBef>
            </a:pPr>
            <a:r>
              <a:rPr lang="en-US" sz="1800"/>
              <a:t>This visualization shows how payloads are better with LEO, ISS and PO orbits.  The GTO has mixed results and is inconclusive with the heavier payloads.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80DE06-7362-4888-AADA-7AADD57AC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331384" y="679730"/>
            <a:ext cx="4171994" cy="393272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000" kern="1200">
                <a:solidFill>
                  <a:schemeClr val="tx1"/>
                </a:solidFill>
                <a:latin typeface="+mj-lt"/>
                <a:ea typeface="+mj-ea"/>
                <a:cs typeface="+mj-cs"/>
              </a:rPr>
              <a:t>Launch Success Yearly Trend</a:t>
            </a:r>
          </a:p>
        </p:txBody>
      </p:sp>
      <p:grpSp>
        <p:nvGrpSpPr>
          <p:cNvPr id="13" name="Group 12">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14" name="Straight Connector 13">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31383" y="5227455"/>
            <a:ext cx="3876085" cy="857461"/>
          </a:xfrm>
          <a:prstGeom prst="rect">
            <a:avLst/>
          </a:prstGeo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Overall, the success rate has improved since 2013</a:t>
            </a:r>
          </a:p>
        </p:txBody>
      </p:sp>
      <p:sp>
        <p:nvSpPr>
          <p:cNvPr id="17" name="Rectangle 1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372533"/>
            <a:ext cx="6116779"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with orange lines&#10;&#10;AI-generated content may be incorrect.">
            <a:extLst>
              <a:ext uri="{FF2B5EF4-FFF2-40B4-BE49-F238E27FC236}">
                <a16:creationId xmlns:a16="http://schemas.microsoft.com/office/drawing/2014/main" id="{7C4B4921-E4C6-938C-0434-278DB86E1BA3}"/>
              </a:ext>
            </a:extLst>
          </p:cNvPr>
          <p:cNvPicPr>
            <a:picLocks noChangeAspect="1"/>
          </p:cNvPicPr>
          <p:nvPr/>
        </p:nvPicPr>
        <p:blipFill>
          <a:blip r:embed="rId2"/>
          <a:stretch>
            <a:fillRect/>
          </a:stretch>
        </p:blipFill>
        <p:spPr>
          <a:xfrm>
            <a:off x="942597" y="1963694"/>
            <a:ext cx="5608830" cy="293061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80DE06-7362-4888-AADA-7AADD57AC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331384" y="679730"/>
            <a:ext cx="4171994" cy="393272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000" kern="1200">
                <a:solidFill>
                  <a:schemeClr val="tx1"/>
                </a:solidFill>
                <a:latin typeface="+mj-lt"/>
                <a:ea typeface="+mj-ea"/>
                <a:cs typeface="+mj-cs"/>
              </a:rPr>
              <a:t>All Launch Site Names</a:t>
            </a:r>
          </a:p>
        </p:txBody>
      </p:sp>
      <p:grpSp>
        <p:nvGrpSpPr>
          <p:cNvPr id="13" name="Group 12">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14" name="Straight Connector 13">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31383" y="5227455"/>
            <a:ext cx="3876085" cy="857461"/>
          </a:xfrm>
          <a:prstGeom prst="rect">
            <a:avLst/>
          </a:prstGeom>
        </p:spPr>
        <p:txBody>
          <a:bodyPr vert="horz" lIns="91440" tIns="45720" rIns="91440" bIns="45720" rtlCol="0">
            <a:normAutofit/>
          </a:bodyPr>
          <a:lstStyle/>
          <a:p>
            <a:pPr marL="0" indent="0">
              <a:buNone/>
            </a:pPr>
            <a:r>
              <a:rPr lang="en-US" sz="1700" kern="1200">
                <a:solidFill>
                  <a:schemeClr val="tx1"/>
                </a:solidFill>
                <a:latin typeface="+mn-lt"/>
                <a:ea typeface="+mn-ea"/>
                <a:cs typeface="+mn-cs"/>
              </a:rPr>
              <a:t>We used the DISTINCT function to show the uniquelaunch site names from the SpaceX data</a:t>
            </a:r>
          </a:p>
        </p:txBody>
      </p:sp>
      <p:sp>
        <p:nvSpPr>
          <p:cNvPr id="17" name="Rectangle 1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372533"/>
            <a:ext cx="6116779"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AI-generated content may be incorrect.">
            <a:extLst>
              <a:ext uri="{FF2B5EF4-FFF2-40B4-BE49-F238E27FC236}">
                <a16:creationId xmlns:a16="http://schemas.microsoft.com/office/drawing/2014/main" id="{A96BF9F7-5CA1-83A7-94E9-5C37D3CE9819}"/>
              </a:ext>
            </a:extLst>
          </p:cNvPr>
          <p:cNvPicPr>
            <a:picLocks noChangeAspect="1"/>
          </p:cNvPicPr>
          <p:nvPr/>
        </p:nvPicPr>
        <p:blipFill>
          <a:blip r:embed="rId2"/>
          <a:stretch>
            <a:fillRect/>
          </a:stretch>
        </p:blipFill>
        <p:spPr>
          <a:xfrm>
            <a:off x="942597" y="1837495"/>
            <a:ext cx="5608830" cy="318301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Launch Site Names Begin with 'CCA'</a:t>
            </a:r>
          </a:p>
        </p:txBody>
      </p:sp>
      <p:sp>
        <p:nvSpPr>
          <p:cNvPr id="13" name="Rectangle 1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AI-generated content may be incorrect.">
            <a:extLst>
              <a:ext uri="{FF2B5EF4-FFF2-40B4-BE49-F238E27FC236}">
                <a16:creationId xmlns:a16="http://schemas.microsoft.com/office/drawing/2014/main" id="{6E5D422B-16AB-532F-99C5-0504393DA1CE}"/>
              </a:ext>
            </a:extLst>
          </p:cNvPr>
          <p:cNvPicPr>
            <a:picLocks noChangeAspect="1"/>
          </p:cNvPicPr>
          <p:nvPr/>
        </p:nvPicPr>
        <p:blipFill>
          <a:blip r:embed="rId2"/>
          <a:stretch>
            <a:fillRect/>
          </a:stretch>
        </p:blipFill>
        <p:spPr>
          <a:xfrm>
            <a:off x="959205" y="781579"/>
            <a:ext cx="10369645" cy="3033119"/>
          </a:xfrm>
          <a:prstGeom prst="rect">
            <a:avLst/>
          </a:prstGeom>
        </p:spPr>
      </p:pic>
      <p:sp>
        <p:nvSpPr>
          <p:cNvPr id="17" name="Rectangle 1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2719" y="4883544"/>
            <a:ext cx="6586915" cy="1556907"/>
          </a:xfrm>
          <a:prstGeom prst="rect">
            <a:avLst/>
          </a:prstGeom>
        </p:spPr>
        <p:txBody>
          <a:bodyPr vert="horz" lIns="91440" tIns="45720" rIns="91440" bIns="45720" rtlCol="0" anchor="ctr">
            <a:normAutofit/>
          </a:bodyPr>
          <a:lstStyle/>
          <a:p>
            <a:pPr>
              <a:spcBef>
                <a:spcPts val="1400"/>
              </a:spcBef>
            </a:pPr>
            <a:r>
              <a:rPr lang="en-US" sz="1800"/>
              <a:t>We used the query showcased to display the records where the site launch site names begin with ‘CCA’</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1113810" y="2960716"/>
            <a:ext cx="4036334" cy="2387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13809" y="953037"/>
            <a:ext cx="4036333" cy="1709849"/>
          </a:xfrm>
          <a:prstGeom prst="rect">
            <a:avLst/>
          </a:prstGeom>
        </p:spPr>
        <p:txBody>
          <a:bodyPr vert="horz" lIns="91440" tIns="45720" rIns="91440" bIns="45720" rtlCol="0" anchor="b">
            <a:normAutofit/>
          </a:bodyPr>
          <a:lstStyle/>
          <a:p>
            <a:pPr marL="0" indent="0">
              <a:buNone/>
            </a:pPr>
            <a:r>
              <a:rPr lang="en-US" sz="2000" kern="1200">
                <a:solidFill>
                  <a:schemeClr val="tx1"/>
                </a:solidFill>
                <a:latin typeface="+mn-lt"/>
                <a:ea typeface="+mn-ea"/>
                <a:cs typeface="+mn-cs"/>
              </a:rPr>
              <a:t>45,596 kg  carried by boosters launched by NASA</a:t>
            </a:r>
          </a:p>
        </p:txBody>
      </p:sp>
      <p:grpSp>
        <p:nvGrpSpPr>
          <p:cNvPr id="1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AI-generated content may be incorrect.">
            <a:extLst>
              <a:ext uri="{FF2B5EF4-FFF2-40B4-BE49-F238E27FC236}">
                <a16:creationId xmlns:a16="http://schemas.microsoft.com/office/drawing/2014/main" id="{D6D2DD8E-A6E7-4F7B-57AC-905C1274AC8A}"/>
              </a:ext>
            </a:extLst>
          </p:cNvPr>
          <p:cNvPicPr>
            <a:picLocks noChangeAspect="1"/>
          </p:cNvPicPr>
          <p:nvPr/>
        </p:nvPicPr>
        <p:blipFill>
          <a:blip r:embed="rId2"/>
          <a:stretch>
            <a:fillRect/>
          </a:stretch>
        </p:blipFill>
        <p:spPr>
          <a:xfrm>
            <a:off x="5922492" y="1676544"/>
            <a:ext cx="5536001" cy="344615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0CEED20-A22C-4FC3-BC0E-F4FE53FDE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113810" y="2825248"/>
            <a:ext cx="4036334" cy="2387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13809" y="817569"/>
            <a:ext cx="4036333" cy="1709849"/>
          </a:xfrm>
          <a:prstGeom prst="rect">
            <a:avLst/>
          </a:prstGeom>
        </p:spPr>
        <p:txBody>
          <a:bodyPr vert="horz" lIns="91440" tIns="45720" rIns="91440" bIns="45720" rtlCol="0" anchor="b">
            <a:normAutofit/>
          </a:bodyPr>
          <a:lstStyle/>
          <a:p>
            <a:pPr marL="0" indent="0">
              <a:buNone/>
            </a:pPr>
            <a:r>
              <a:rPr lang="en-US" sz="2000" kern="1200">
                <a:solidFill>
                  <a:schemeClr val="tx1"/>
                </a:solidFill>
                <a:latin typeface="+mn-lt"/>
                <a:ea typeface="+mn-ea"/>
                <a:cs typeface="+mn-cs"/>
              </a:rPr>
              <a:t>2.998 kg carried by booster version F9 v1.1</a:t>
            </a:r>
          </a:p>
        </p:txBody>
      </p:sp>
      <p:grpSp>
        <p:nvGrpSpPr>
          <p:cNvPr id="1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49524"/>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AI-generated content may be incorrect.">
            <a:extLst>
              <a:ext uri="{FF2B5EF4-FFF2-40B4-BE49-F238E27FC236}">
                <a16:creationId xmlns:a16="http://schemas.microsoft.com/office/drawing/2014/main" id="{7BC6D449-9D8E-38F9-A7F3-5A1AC7CFA1E3}"/>
              </a:ext>
            </a:extLst>
          </p:cNvPr>
          <p:cNvPicPr>
            <a:picLocks noChangeAspect="1"/>
          </p:cNvPicPr>
          <p:nvPr/>
        </p:nvPicPr>
        <p:blipFill>
          <a:blip r:embed="rId2"/>
          <a:stretch>
            <a:fillRect/>
          </a:stretch>
        </p:blipFill>
        <p:spPr>
          <a:xfrm>
            <a:off x="5922492" y="1689352"/>
            <a:ext cx="5536001" cy="3404639"/>
          </a:xfrm>
          <a:prstGeom prst="rect">
            <a:avLst/>
          </a:prstGeom>
        </p:spPr>
      </p:pic>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24407" y="6492240"/>
            <a:ext cx="1134085"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113810" y="2960716"/>
            <a:ext cx="4036334" cy="2387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13809" y="953037"/>
            <a:ext cx="4036333" cy="1709849"/>
          </a:xfrm>
          <a:prstGeom prst="rect">
            <a:avLst/>
          </a:prstGeom>
        </p:spPr>
        <p:txBody>
          <a:bodyPr vert="horz" lIns="91440" tIns="45720" rIns="91440" bIns="45720" rtlCol="0" anchor="b">
            <a:normAutofit/>
          </a:bodyPr>
          <a:lstStyle/>
          <a:p>
            <a:pPr marL="0" indent="0">
              <a:buNone/>
            </a:pPr>
            <a:r>
              <a:rPr lang="en-US" sz="2000" kern="1200">
                <a:solidFill>
                  <a:schemeClr val="tx1"/>
                </a:solidFill>
                <a:latin typeface="+mn-lt"/>
                <a:ea typeface="+mn-ea"/>
                <a:cs typeface="+mn-cs"/>
              </a:rPr>
              <a:t>12/22/2015 </a:t>
            </a:r>
          </a:p>
        </p:txBody>
      </p:sp>
      <p:grpSp>
        <p:nvGrpSpPr>
          <p:cNvPr id="23" name="Group 2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4" name="Rectangle 2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code&#10;&#10;AI-generated content may be incorrect.">
            <a:extLst>
              <a:ext uri="{FF2B5EF4-FFF2-40B4-BE49-F238E27FC236}">
                <a16:creationId xmlns:a16="http://schemas.microsoft.com/office/drawing/2014/main" id="{B3813C72-A0C9-52BE-8F10-67C98794281F}"/>
              </a:ext>
            </a:extLst>
          </p:cNvPr>
          <p:cNvPicPr>
            <a:picLocks noChangeAspect="1"/>
          </p:cNvPicPr>
          <p:nvPr/>
        </p:nvPicPr>
        <p:blipFill>
          <a:blip r:embed="rId2"/>
          <a:stretch>
            <a:fillRect/>
          </a:stretch>
        </p:blipFill>
        <p:spPr>
          <a:xfrm>
            <a:off x="5922492" y="1904904"/>
            <a:ext cx="5536001" cy="298943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a:solidFill>
                  <a:schemeClr val="tx1"/>
                </a:solidFill>
                <a:latin typeface="+mj-lt"/>
                <a:ea typeface="+mj-ea"/>
                <a:cs typeface="+mj-cs"/>
              </a:rPr>
              <a:t>Successful Drone Ship Landing with Payload between 4000 and 6000</a:t>
            </a:r>
          </a:p>
        </p:txBody>
      </p:sp>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1800"/>
              <a:t>Booster Mass greater than 4,000 and less than 6,000	</a:t>
            </a:r>
          </a:p>
          <a:p>
            <a:pPr lvl="1">
              <a:spcBef>
                <a:spcPts val="1400"/>
              </a:spcBef>
            </a:pPr>
            <a:r>
              <a:rPr lang="en-US" sz="1800"/>
              <a:t>JSCAT-14</a:t>
            </a:r>
          </a:p>
          <a:p>
            <a:pPr lvl="1">
              <a:spcBef>
                <a:spcPts val="1400"/>
              </a:spcBef>
            </a:pPr>
            <a:r>
              <a:rPr lang="en-US" sz="1800"/>
              <a:t>JSCAT-16</a:t>
            </a:r>
          </a:p>
          <a:p>
            <a:pPr lvl="1">
              <a:spcBef>
                <a:spcPts val="1400"/>
              </a:spcBef>
            </a:pPr>
            <a:r>
              <a:rPr lang="en-US" sz="1800"/>
              <a:t>SES-10</a:t>
            </a:r>
          </a:p>
          <a:p>
            <a:pPr lvl="1">
              <a:spcBef>
                <a:spcPts val="1400"/>
              </a:spcBef>
            </a:pPr>
            <a:r>
              <a:rPr lang="en-US" sz="1800"/>
              <a:t>SES-11/EchoStar 105</a:t>
            </a:r>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AI-generated content may be incorrect.">
            <a:extLst>
              <a:ext uri="{FF2B5EF4-FFF2-40B4-BE49-F238E27FC236}">
                <a16:creationId xmlns:a16="http://schemas.microsoft.com/office/drawing/2014/main" id="{A63325F4-42ED-BB11-82E1-2F6B01A80115}"/>
              </a:ext>
            </a:extLst>
          </p:cNvPr>
          <p:cNvPicPr>
            <a:picLocks noChangeAspect="1"/>
          </p:cNvPicPr>
          <p:nvPr/>
        </p:nvPicPr>
        <p:blipFill>
          <a:blip r:embed="rId2"/>
          <a:stretch>
            <a:fillRect/>
          </a:stretch>
        </p:blipFill>
        <p:spPr>
          <a:xfrm>
            <a:off x="5987738" y="1195024"/>
            <a:ext cx="5628018" cy="423508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0E629B7D-F79F-5536-4573-F8432F80F6C3}"/>
              </a:ext>
            </a:extLst>
          </p:cNvPr>
          <p:cNvGraphicFramePr/>
          <p:nvPr>
            <p:extLst>
              <p:ext uri="{D42A27DB-BD31-4B8C-83A1-F6EECF244321}">
                <p14:modId xmlns:p14="http://schemas.microsoft.com/office/powerpoint/2010/main" val="188623039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Total Number of Successful and Failure Mission Outcomes</a:t>
            </a:r>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1" y="2599509"/>
            <a:ext cx="4530898" cy="3639450"/>
          </a:xfrm>
          <a:prstGeom prst="rect">
            <a:avLst/>
          </a:prstGeom>
        </p:spPr>
        <p:txBody>
          <a:bodyPr vert="horz" lIns="91440" tIns="45720" rIns="91440" bIns="45720" rtlCol="0" anchor="ctr">
            <a:normAutofit/>
          </a:bodyPr>
          <a:lstStyle/>
          <a:p>
            <a:pPr>
              <a:spcBef>
                <a:spcPts val="1400"/>
              </a:spcBef>
            </a:pPr>
            <a:r>
              <a:rPr lang="en-US" sz="2000"/>
              <a:t>1 Flight Failure</a:t>
            </a:r>
          </a:p>
          <a:p>
            <a:pPr>
              <a:spcBef>
                <a:spcPts val="1400"/>
              </a:spcBef>
            </a:pPr>
            <a:r>
              <a:rPr lang="en-US" sz="2000"/>
              <a:t>99 Successes</a:t>
            </a:r>
          </a:p>
          <a:p>
            <a:pPr>
              <a:spcBef>
                <a:spcPts val="1400"/>
              </a:spcBef>
            </a:pPr>
            <a:r>
              <a:rPr lang="en-US" sz="2000"/>
              <a:t>1 Success (payload status unclear)</a:t>
            </a:r>
          </a:p>
        </p:txBody>
      </p:sp>
      <p:pic>
        <p:nvPicPr>
          <p:cNvPr id="6" name="Picture 5" descr="A screenshot of a computer&#10;&#10;AI-generated content may be incorrect.">
            <a:extLst>
              <a:ext uri="{FF2B5EF4-FFF2-40B4-BE49-F238E27FC236}">
                <a16:creationId xmlns:a16="http://schemas.microsoft.com/office/drawing/2014/main" id="{B4B61163-6569-BC91-C1F7-D3B35EB711D3}"/>
              </a:ext>
            </a:extLst>
          </p:cNvPr>
          <p:cNvPicPr>
            <a:picLocks noChangeAspect="1"/>
          </p:cNvPicPr>
          <p:nvPr/>
        </p:nvPicPr>
        <p:blipFill>
          <a:blip r:embed="rId2"/>
          <a:stretch>
            <a:fillRect/>
          </a:stretch>
        </p:blipFill>
        <p:spPr>
          <a:xfrm>
            <a:off x="5911532" y="2847797"/>
            <a:ext cx="5150277" cy="2987160"/>
          </a:xfrm>
          <a:prstGeom prst="rect">
            <a:avLst/>
          </a:prstGeom>
        </p:spPr>
      </p:pic>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Boosters Carried Maximum Payload</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1" y="2599509"/>
            <a:ext cx="4530898" cy="3639450"/>
          </a:xfrm>
          <a:prstGeom prst="rect">
            <a:avLst/>
          </a:prstGeom>
        </p:spPr>
        <p:txBody>
          <a:bodyPr vert="horz" lIns="91440" tIns="45720" rIns="91440" bIns="45720" rtlCol="0" anchor="ctr">
            <a:normAutofit/>
          </a:bodyPr>
          <a:lstStyle/>
          <a:p>
            <a:pPr marL="0" indent="0">
              <a:buNone/>
            </a:pPr>
            <a:endParaRPr lang="en-US" sz="2000" dirty="0">
              <a:effectLst/>
            </a:endParaRPr>
          </a:p>
          <a:p>
            <a:r>
              <a:rPr lang="en-US" sz="2000" dirty="0">
                <a:effectLst/>
              </a:rPr>
              <a:t>We determined the booster that have carried the maximum payload using a subquery in the WHERE clause and the MAX() function.</a:t>
            </a:r>
          </a:p>
          <a:p>
            <a:pPr marL="0">
              <a:spcBef>
                <a:spcPts val="1400"/>
              </a:spcBef>
            </a:pPr>
            <a:endParaRPr lang="en-US" sz="2000" dirty="0"/>
          </a:p>
        </p:txBody>
      </p:sp>
      <p:pic>
        <p:nvPicPr>
          <p:cNvPr id="2" name="Picture 1">
            <a:extLst>
              <a:ext uri="{FF2B5EF4-FFF2-40B4-BE49-F238E27FC236}">
                <a16:creationId xmlns:a16="http://schemas.microsoft.com/office/drawing/2014/main" id="{4818E91C-6AEE-5DE8-AA29-E1FC1050C230}"/>
              </a:ext>
            </a:extLst>
          </p:cNvPr>
          <p:cNvPicPr>
            <a:picLocks noChangeAspect="1"/>
          </p:cNvPicPr>
          <p:nvPr/>
        </p:nvPicPr>
        <p:blipFill>
          <a:blip r:embed="rId2"/>
          <a:stretch>
            <a:fillRect/>
          </a:stretch>
        </p:blipFill>
        <p:spPr>
          <a:xfrm>
            <a:off x="6179686" y="2484255"/>
            <a:ext cx="4613968" cy="3714244"/>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540969-2233-2E46-947C-8E8778059C00}"/>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8CF1C8E-15AA-C1FC-B9A6-6A4130ED19F3}"/>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2015 Launch Records</a:t>
            </a:r>
          </a:p>
        </p:txBody>
      </p:sp>
      <p:sp>
        <p:nvSpPr>
          <p:cNvPr id="23" name="Rectangle 2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5AD98DC-FBF4-B6EF-0623-A09F53D9D08C}"/>
              </a:ext>
            </a:extLst>
          </p:cNvPr>
          <p:cNvPicPr>
            <a:picLocks noChangeAspect="1"/>
          </p:cNvPicPr>
          <p:nvPr/>
        </p:nvPicPr>
        <p:blipFill>
          <a:blip r:embed="rId2"/>
          <a:stretch>
            <a:fillRect/>
          </a:stretch>
        </p:blipFill>
        <p:spPr>
          <a:xfrm>
            <a:off x="959205" y="449340"/>
            <a:ext cx="10369645" cy="3697596"/>
          </a:xfrm>
          <a:prstGeom prst="rect">
            <a:avLst/>
          </a:prstGeom>
        </p:spPr>
      </p:pic>
      <p:sp>
        <p:nvSpPr>
          <p:cNvPr id="27" name="Rectangle 2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EE8B6A89-5E65-B44F-4B12-CB466C597517}"/>
              </a:ext>
            </a:extLst>
          </p:cNvPr>
          <p:cNvSpPr>
            <a:spLocks noGrp="1"/>
          </p:cNvSpPr>
          <p:nvPr>
            <p:ph idx="4294967295"/>
          </p:nvPr>
        </p:nvSpPr>
        <p:spPr>
          <a:xfrm>
            <a:off x="5162719" y="4883544"/>
            <a:ext cx="6586915" cy="1556907"/>
          </a:xfrm>
          <a:prstGeom prst="rect">
            <a:avLst/>
          </a:prstGeom>
        </p:spPr>
        <p:txBody>
          <a:bodyPr vert="horz" lIns="91440" tIns="45720" rIns="91440" bIns="45720" rtlCol="0" anchor="ctr">
            <a:normAutofit/>
          </a:bodyPr>
          <a:lstStyle/>
          <a:p>
            <a:pPr marL="0"/>
            <a:endParaRPr lang="en-US" sz="1800">
              <a:effectLst/>
            </a:endParaRPr>
          </a:p>
          <a:p>
            <a:r>
              <a:rPr lang="en-US" sz="1800">
                <a:effectLst/>
              </a:rPr>
              <a:t>We used a combination of WHERE, LIKE, AND, and BETWEEN to filter through the failed landing outcomes</a:t>
            </a:r>
          </a:p>
          <a:p>
            <a:pPr marL="0">
              <a:spcBef>
                <a:spcPts val="1400"/>
              </a:spcBef>
            </a:pPr>
            <a:endParaRPr lang="en-US" sz="1800"/>
          </a:p>
        </p:txBody>
      </p:sp>
      <p:sp>
        <p:nvSpPr>
          <p:cNvPr id="4" name="Slide Number Placeholder 3">
            <a:extLst>
              <a:ext uri="{FF2B5EF4-FFF2-40B4-BE49-F238E27FC236}">
                <a16:creationId xmlns:a16="http://schemas.microsoft.com/office/drawing/2014/main" id="{9D082A97-B5B8-0A66-71EC-2EB14B0EA46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81042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Rank Landing Outcomes Between 2010-06-04 and 2017-03-20</a:t>
            </a:r>
          </a:p>
        </p:txBody>
      </p:sp>
      <p:sp>
        <p:nvSpPr>
          <p:cNvPr id="12"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7D58A3A-6DE8-F17B-2B14-B2DD70C1DEA3}"/>
              </a:ext>
            </a:extLst>
          </p:cNvPr>
          <p:cNvPicPr>
            <a:picLocks noChangeAspect="1"/>
          </p:cNvPicPr>
          <p:nvPr/>
        </p:nvPicPr>
        <p:blipFill>
          <a:blip r:embed="rId2"/>
          <a:stretch>
            <a:fillRect/>
          </a:stretch>
        </p:blipFill>
        <p:spPr>
          <a:xfrm>
            <a:off x="3386689" y="364142"/>
            <a:ext cx="5514677" cy="3867993"/>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2719" y="4883544"/>
            <a:ext cx="6586915" cy="1556907"/>
          </a:xfrm>
          <a:prstGeom prst="rect">
            <a:avLst/>
          </a:prstGeom>
        </p:spPr>
        <p:txBody>
          <a:bodyPr vert="horz" lIns="91440" tIns="45720" rIns="91440" bIns="45720" rtlCol="0" anchor="ctr">
            <a:normAutofit/>
          </a:bodyPr>
          <a:lstStyle/>
          <a:p>
            <a:pPr>
              <a:spcBef>
                <a:spcPts val="1400"/>
              </a:spcBef>
            </a:pPr>
            <a:r>
              <a:rPr lang="en-US" sz="1800" dirty="0"/>
              <a:t>We used the COUNT, WHERE and BETWEEN function to find landing outcomes between 2010-06-04 to 2010-03-20</a:t>
            </a:r>
          </a:p>
          <a:p>
            <a:pPr>
              <a:spcBef>
                <a:spcPts val="1400"/>
              </a:spcBef>
            </a:pPr>
            <a:r>
              <a:rPr lang="en-US" sz="1800" dirty="0"/>
              <a:t>We applied the GROUP BY and ORDER BY functions to group and sort the outcomes in descending order</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61E4238-12A5-46B3-A083-9CA6922C3AEA}"/>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Launch Sites and Proximities Analysis</a:t>
            </a:r>
          </a:p>
        </p:txBody>
      </p:sp>
      <p:sp>
        <p:nvSpPr>
          <p:cNvPr id="3" name="Content Placeholder 2">
            <a:extLst>
              <a:ext uri="{FF2B5EF4-FFF2-40B4-BE49-F238E27FC236}">
                <a16:creationId xmlns:a16="http://schemas.microsoft.com/office/drawing/2014/main" id="{46C4DA3E-CA15-2019-1E66-6B1F010C7DA3}"/>
              </a:ext>
            </a:extLst>
          </p:cNvPr>
          <p:cNvSpPr>
            <a:spLocks noGrp="1"/>
          </p:cNvSpPr>
          <p:nvPr>
            <p:ph idx="1"/>
          </p:nvPr>
        </p:nvSpPr>
        <p:spPr>
          <a:xfrm>
            <a:off x="1350682" y="4870824"/>
            <a:ext cx="10005951" cy="1458258"/>
          </a:xfrm>
        </p:spPr>
        <p:txBody>
          <a:bodyPr vert="horz" lIns="91440" tIns="45720" rIns="91440" bIns="45720" rtlCol="0" anchor="ctr">
            <a:normAutofit/>
          </a:bodyPr>
          <a:lstStyle/>
          <a:p>
            <a:pPr marL="0" indent="0">
              <a:buNone/>
            </a:pPr>
            <a:r>
              <a:rPr lang="en-US" sz="2400" kern="1200">
                <a:solidFill>
                  <a:schemeClr val="tx1"/>
                </a:solidFill>
                <a:latin typeface="+mn-lt"/>
                <a:ea typeface="+mn-ea"/>
                <a:cs typeface="+mn-cs"/>
              </a:rPr>
              <a:t>Section 3</a:t>
            </a:r>
          </a:p>
        </p:txBody>
      </p:sp>
    </p:spTree>
    <p:extLst>
      <p:ext uri="{BB962C8B-B14F-4D97-AF65-F5344CB8AC3E}">
        <p14:creationId xmlns:p14="http://schemas.microsoft.com/office/powerpoint/2010/main" val="4206162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99714" y="5490971"/>
            <a:ext cx="6962072"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rgbClr val="FFFFFF"/>
                </a:solidFill>
                <a:latin typeface="+mj-lt"/>
                <a:ea typeface="+mj-ea"/>
                <a:cs typeface="+mj-cs"/>
              </a:rPr>
              <a:t>Launch Sites and Global Map Markers</a:t>
            </a:r>
          </a:p>
        </p:txBody>
      </p:sp>
      <p:sp>
        <p:nvSpPr>
          <p:cNvPr id="6" name="TextBox 5">
            <a:extLst>
              <a:ext uri="{FF2B5EF4-FFF2-40B4-BE49-F238E27FC236}">
                <a16:creationId xmlns:a16="http://schemas.microsoft.com/office/drawing/2014/main" id="{02B831A9-FC77-7811-C46D-CD9CF4B3381D}"/>
              </a:ext>
            </a:extLst>
          </p:cNvPr>
          <p:cNvSpPr txBox="1"/>
          <p:nvPr/>
        </p:nvSpPr>
        <p:spPr>
          <a:xfrm>
            <a:off x="8456522" y="5633765"/>
            <a:ext cx="3408555" cy="873612"/>
          </a:xfrm>
          <a:prstGeom prst="rect">
            <a:avLst/>
          </a:prstGeom>
        </p:spPr>
        <p:txBody>
          <a:bodyPr vert="horz" lIns="91440" tIns="45720" rIns="91440" bIns="45720" rtlCol="0" anchor="ctr">
            <a:normAutofit/>
          </a:bodyPr>
          <a:lstStyle/>
          <a:p>
            <a:pPr>
              <a:lnSpc>
                <a:spcPct val="90000"/>
              </a:lnSpc>
              <a:spcBef>
                <a:spcPts val="1000"/>
              </a:spcBef>
            </a:pPr>
            <a:r>
              <a:rPr lang="en-US" sz="2000" kern="1200">
                <a:solidFill>
                  <a:srgbClr val="FFFFFF"/>
                </a:solidFill>
                <a:latin typeface="+mn-lt"/>
                <a:ea typeface="+mn-ea"/>
                <a:cs typeface="+mn-cs"/>
              </a:rPr>
              <a:t>Launch sites are in the United States and near the equator</a:t>
            </a:r>
          </a:p>
        </p:txBody>
      </p:sp>
      <p:pic>
        <p:nvPicPr>
          <p:cNvPr id="8" name="Picture 7" descr="A map of the united states&#10;&#10;AI-generated content may be incorrect.">
            <a:extLst>
              <a:ext uri="{FF2B5EF4-FFF2-40B4-BE49-F238E27FC236}">
                <a16:creationId xmlns:a16="http://schemas.microsoft.com/office/drawing/2014/main" id="{9196C9D4-0959-7F72-80A7-02DC0B04207E}"/>
              </a:ext>
            </a:extLst>
          </p:cNvPr>
          <p:cNvPicPr>
            <a:picLocks noChangeAspect="1"/>
          </p:cNvPicPr>
          <p:nvPr/>
        </p:nvPicPr>
        <p:blipFill>
          <a:blip r:embed="rId2"/>
          <a:stretch>
            <a:fillRect/>
          </a:stretch>
        </p:blipFill>
        <p:spPr>
          <a:xfrm>
            <a:off x="1006950" y="390832"/>
            <a:ext cx="10270719" cy="45191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35</a:t>
            </a:fld>
            <a:endParaRPr lang="en-US" sz="1100">
              <a:solidFill>
                <a:srgbClr val="FFFFFF"/>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&lt;Folium Map Screenshot 2&gt;</a:t>
            </a:r>
          </a:p>
        </p:txBody>
      </p:sp>
      <p:pic>
        <p:nvPicPr>
          <p:cNvPr id="4" name="Picture 3" descr="A screenshot of a map&#10;&#10;AI-generated content may be incorrect.">
            <a:extLst>
              <a:ext uri="{FF2B5EF4-FFF2-40B4-BE49-F238E27FC236}">
                <a16:creationId xmlns:a16="http://schemas.microsoft.com/office/drawing/2014/main" id="{2D0319D6-CB92-BA04-57FB-34C521DF3458}"/>
              </a:ext>
            </a:extLst>
          </p:cNvPr>
          <p:cNvPicPr>
            <a:picLocks noChangeAspect="1"/>
          </p:cNvPicPr>
          <p:nvPr/>
        </p:nvPicPr>
        <p:blipFill>
          <a:blip r:embed="rId2"/>
          <a:stretch>
            <a:fillRect/>
          </a:stretch>
        </p:blipFill>
        <p:spPr>
          <a:xfrm>
            <a:off x="2244092" y="457200"/>
            <a:ext cx="7764777" cy="3455325"/>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Green = Successful Landing</a:t>
            </a:r>
          </a:p>
          <a:p>
            <a:pPr>
              <a:spcBef>
                <a:spcPts val="1400"/>
              </a:spcBef>
            </a:pPr>
            <a:r>
              <a:rPr lang="en-US" sz="2000"/>
              <a:t>Red = Failed Landing</a:t>
            </a:r>
          </a:p>
        </p:txBody>
      </p:sp>
      <p:sp>
        <p:nvSpPr>
          <p:cNvPr id="15" name="Rectangle 14">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36</a:t>
            </a:fld>
            <a:endParaRPr lang="en-US" sz="1100">
              <a:solidFill>
                <a:srgbClr val="FFFFFF"/>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&lt;Folium Map Screenshot 3&gt;</a:t>
            </a:r>
          </a:p>
        </p:txBody>
      </p:sp>
      <p:sp>
        <p:nvSpPr>
          <p:cNvPr id="15" name="Rectangle 14">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ap with a red line&#10;&#10;AI-generated content may be incorrect.">
            <a:extLst>
              <a:ext uri="{FF2B5EF4-FFF2-40B4-BE49-F238E27FC236}">
                <a16:creationId xmlns:a16="http://schemas.microsoft.com/office/drawing/2014/main" id="{3DA221DC-C06E-E1DF-7466-F829C226F188}"/>
              </a:ext>
            </a:extLst>
          </p:cNvPr>
          <p:cNvPicPr>
            <a:picLocks noChangeAspect="1"/>
          </p:cNvPicPr>
          <p:nvPr/>
        </p:nvPicPr>
        <p:blipFill>
          <a:blip r:embed="rId2"/>
          <a:stretch>
            <a:fillRect/>
          </a:stretch>
        </p:blipFill>
        <p:spPr>
          <a:xfrm>
            <a:off x="1216646" y="364142"/>
            <a:ext cx="9854763" cy="3867993"/>
          </a:xfrm>
          <a:prstGeom prst="rect">
            <a:avLst/>
          </a:prstGeom>
        </p:spPr>
      </p:pic>
      <p:sp>
        <p:nvSpPr>
          <p:cNvPr id="19" name="Rectangle 18">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162719" y="4883544"/>
            <a:ext cx="6586915" cy="1556907"/>
          </a:xfrm>
          <a:prstGeom prst="rect">
            <a:avLst/>
          </a:prstGeom>
        </p:spPr>
        <p:txBody>
          <a:bodyPr vert="horz" lIns="91440" tIns="45720" rIns="91440" bIns="45720" rtlCol="0" anchor="ctr">
            <a:normAutofit/>
          </a:bodyPr>
          <a:lstStyle/>
          <a:p>
            <a:pPr>
              <a:spcBef>
                <a:spcPts val="1400"/>
              </a:spcBef>
            </a:pPr>
            <a:r>
              <a:rPr lang="en-US" sz="1800"/>
              <a:t>Coasts: want to ensure that failed launches don’t destroy people or property</a:t>
            </a:r>
          </a:p>
          <a:p>
            <a:pPr>
              <a:spcBef>
                <a:spcPts val="1400"/>
              </a:spcBef>
            </a:pPr>
            <a:r>
              <a:rPr lang="en-US" sz="1800"/>
              <a:t>Transportation/Cities: need to be away from buildings, roads and people, to make sure the launch is safe and doesn’t harm others</a:t>
            </a:r>
          </a:p>
          <a:p>
            <a:pPr>
              <a:spcBef>
                <a:spcPts val="1400"/>
              </a:spcBef>
            </a:pPr>
            <a:endParaRPr lang="en-US" sz="18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05DBEA5-9E5E-7A66-84A4-BD25626AAEA5}"/>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Build a Dashboard with </a:t>
            </a:r>
            <a:r>
              <a:rPr lang="en-US" sz="4800" kern="1200" dirty="0" err="1">
                <a:solidFill>
                  <a:srgbClr val="FFFFFF"/>
                </a:solidFill>
                <a:latin typeface="+mj-lt"/>
                <a:ea typeface="+mj-ea"/>
                <a:cs typeface="+mj-cs"/>
              </a:rPr>
              <a:t>Plotly</a:t>
            </a:r>
            <a:r>
              <a:rPr lang="en-US" sz="4800" kern="1200" dirty="0">
                <a:solidFill>
                  <a:srgbClr val="FFFFFF"/>
                </a:solidFill>
                <a:latin typeface="+mj-lt"/>
                <a:ea typeface="+mj-ea"/>
                <a:cs typeface="+mj-cs"/>
              </a:rPr>
              <a:t> Dash</a:t>
            </a:r>
          </a:p>
        </p:txBody>
      </p:sp>
      <p:sp>
        <p:nvSpPr>
          <p:cNvPr id="3" name="Content Placeholder 2">
            <a:extLst>
              <a:ext uri="{FF2B5EF4-FFF2-40B4-BE49-F238E27FC236}">
                <a16:creationId xmlns:a16="http://schemas.microsoft.com/office/drawing/2014/main" id="{B831C1B9-90C4-CA26-4199-0E35BD5D0990}"/>
              </a:ext>
            </a:extLst>
          </p:cNvPr>
          <p:cNvSpPr>
            <a:spLocks noGrp="1"/>
          </p:cNvSpPr>
          <p:nvPr>
            <p:ph idx="1"/>
          </p:nvPr>
        </p:nvSpPr>
        <p:spPr>
          <a:xfrm>
            <a:off x="1350682" y="4870824"/>
            <a:ext cx="10005951" cy="1458258"/>
          </a:xfrm>
        </p:spPr>
        <p:txBody>
          <a:bodyPr vert="horz" lIns="91440" tIns="45720" rIns="91440" bIns="45720" rtlCol="0" anchor="ctr">
            <a:normAutofit/>
          </a:bodyPr>
          <a:lstStyle/>
          <a:p>
            <a:pPr marL="0" indent="0">
              <a:buNone/>
            </a:pPr>
            <a:r>
              <a:rPr lang="en-US" sz="2400" kern="1200">
                <a:solidFill>
                  <a:schemeClr val="tx1"/>
                </a:solidFill>
                <a:latin typeface="+mn-lt"/>
                <a:ea typeface="+mn-ea"/>
                <a:cs typeface="+mn-cs"/>
              </a:rPr>
              <a:t>Section 4</a:t>
            </a:r>
          </a:p>
        </p:txBody>
      </p:sp>
    </p:spTree>
    <p:extLst>
      <p:ext uri="{BB962C8B-B14F-4D97-AF65-F5344CB8AC3E}">
        <p14:creationId xmlns:p14="http://schemas.microsoft.com/office/powerpoint/2010/main" val="1230757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Success Rate of Each Launch Site</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572499" y="390832"/>
            <a:ext cx="3233585" cy="873612"/>
          </a:xfrm>
          <a:prstGeom prst="rect">
            <a:avLst/>
          </a:prstGeo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KSC LC-39A has the most successful launch rate</a:t>
            </a:r>
          </a:p>
        </p:txBody>
      </p:sp>
      <p:pic>
        <p:nvPicPr>
          <p:cNvPr id="4" name="Picture 3" descr="A pie chart with numbers and a few percentages&#10;&#10;AI-generated content may be incorrect.">
            <a:extLst>
              <a:ext uri="{FF2B5EF4-FFF2-40B4-BE49-F238E27FC236}">
                <a16:creationId xmlns:a16="http://schemas.microsoft.com/office/drawing/2014/main" id="{41717B40-B2B6-8BC0-3F4E-6FEAF1A47266}"/>
              </a:ext>
            </a:extLst>
          </p:cNvPr>
          <p:cNvPicPr>
            <a:picLocks noChangeAspect="1"/>
          </p:cNvPicPr>
          <p:nvPr/>
        </p:nvPicPr>
        <p:blipFill>
          <a:blip r:embed="rId2"/>
          <a:stretch>
            <a:fillRect/>
          </a:stretch>
        </p:blipFill>
        <p:spPr>
          <a:xfrm>
            <a:off x="432225" y="2507400"/>
            <a:ext cx="11327549" cy="336994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39</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Introduction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A116EB22-1209-0DA3-14B9-264214691A08}"/>
              </a:ext>
            </a:extLst>
          </p:cNvPr>
          <p:cNvGraphicFramePr/>
          <p:nvPr>
            <p:extLst>
              <p:ext uri="{D42A27DB-BD31-4B8C-83A1-F6EECF244321}">
                <p14:modId xmlns:p14="http://schemas.microsoft.com/office/powerpoint/2010/main" val="420500407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Launch Success of KSA LC-39A</a:t>
            </a:r>
          </a:p>
        </p:txBody>
      </p:sp>
      <p:pic>
        <p:nvPicPr>
          <p:cNvPr id="4" name="Picture 3" descr="A blue and red pie chart&#10;&#10;AI-generated content may be incorrect.">
            <a:extLst>
              <a:ext uri="{FF2B5EF4-FFF2-40B4-BE49-F238E27FC236}">
                <a16:creationId xmlns:a16="http://schemas.microsoft.com/office/drawing/2014/main" id="{477B4D16-7881-BD02-8ADD-80307B2F7A4B}"/>
              </a:ext>
            </a:extLst>
          </p:cNvPr>
          <p:cNvPicPr>
            <a:picLocks noChangeAspect="1"/>
          </p:cNvPicPr>
          <p:nvPr/>
        </p:nvPicPr>
        <p:blipFill>
          <a:blip r:embed="rId2"/>
          <a:stretch>
            <a:fillRect/>
          </a:stretch>
        </p:blipFill>
        <p:spPr>
          <a:xfrm>
            <a:off x="556592" y="680993"/>
            <a:ext cx="11139778" cy="3007738"/>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KSA LC-39A had 10 successful launches and 3 failed launches</a:t>
            </a:r>
          </a:p>
          <a:p>
            <a:pPr>
              <a:spcBef>
                <a:spcPts val="1400"/>
              </a:spcBef>
            </a:pPr>
            <a:r>
              <a:rPr lang="en-US" sz="2000"/>
              <a:t>Success Rate: 76.9%</a:t>
            </a:r>
          </a:p>
          <a:p>
            <a:endParaRPr lang="en-US" sz="2000"/>
          </a:p>
        </p:txBody>
      </p:sp>
      <p:sp>
        <p:nvSpPr>
          <p:cNvPr id="15" name="Rectangle 14">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40</a:t>
            </a:fld>
            <a:endParaRPr lang="en-US" sz="1100">
              <a:solidFill>
                <a:srgbClr val="FFFFFF"/>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Pay Load v Launch Outcome Scatter Plot</a:t>
            </a:r>
          </a:p>
        </p:txBody>
      </p:sp>
      <p:pic>
        <p:nvPicPr>
          <p:cNvPr id="4" name="Picture 3" descr="A comparison of weights and weights&#10;&#10;AI-generated content may be incorrect.">
            <a:extLst>
              <a:ext uri="{FF2B5EF4-FFF2-40B4-BE49-F238E27FC236}">
                <a16:creationId xmlns:a16="http://schemas.microsoft.com/office/drawing/2014/main" id="{9DD037CE-D624-AF28-1B2C-1AD2BA5C08AA}"/>
              </a:ext>
            </a:extLst>
          </p:cNvPr>
          <p:cNvPicPr>
            <a:picLocks noChangeAspect="1"/>
          </p:cNvPicPr>
          <p:nvPr/>
        </p:nvPicPr>
        <p:blipFill>
          <a:blip r:embed="rId2"/>
          <a:stretch>
            <a:fillRect/>
          </a:stretch>
        </p:blipFill>
        <p:spPr>
          <a:xfrm>
            <a:off x="685020" y="457200"/>
            <a:ext cx="10882921" cy="3455325"/>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The success for low weighted payloads is higher than the success for heavy weighted payloads</a:t>
            </a:r>
          </a:p>
          <a:p>
            <a:pPr>
              <a:spcBef>
                <a:spcPts val="1400"/>
              </a:spcBef>
            </a:pPr>
            <a:endParaRPr lang="en-US" sz="2000"/>
          </a:p>
        </p:txBody>
      </p:sp>
      <p:sp>
        <p:nvSpPr>
          <p:cNvPr id="19" name="Rectangle 18">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41</a:t>
            </a:fld>
            <a:endParaRPr lang="en-US" sz="1100">
              <a:solidFill>
                <a:srgbClr val="FFFFFF"/>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C1A126-6316-95D6-1AE0-5FD05D101DAE}"/>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4800" kern="1200">
                <a:solidFill>
                  <a:srgbClr val="FFFFFF"/>
                </a:solidFill>
                <a:latin typeface="+mj-lt"/>
                <a:ea typeface="+mj-ea"/>
                <a:cs typeface="+mj-cs"/>
              </a:rPr>
              <a:t>Predictive Analysis (Classification)</a:t>
            </a:r>
          </a:p>
        </p:txBody>
      </p:sp>
      <p:sp>
        <p:nvSpPr>
          <p:cNvPr id="18" name="Rectangle 17">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DE8E8B-2759-78E5-E1BE-3019772D1B34}"/>
              </a:ext>
            </a:extLst>
          </p:cNvPr>
          <p:cNvSpPr>
            <a:spLocks noGrp="1"/>
          </p:cNvSpPr>
          <p:nvPr>
            <p:ph idx="1"/>
          </p:nvPr>
        </p:nvSpPr>
        <p:spPr>
          <a:xfrm>
            <a:off x="1931874" y="4797188"/>
            <a:ext cx="6051236" cy="1241828"/>
          </a:xfrm>
        </p:spPr>
        <p:txBody>
          <a:bodyPr vert="horz" lIns="91440" tIns="45720" rIns="91440" bIns="45720" rtlCol="0">
            <a:normAutofit/>
          </a:bodyPr>
          <a:lstStyle/>
          <a:p>
            <a:pPr marL="0" indent="0" algn="r">
              <a:buNone/>
            </a:pPr>
            <a:r>
              <a:rPr lang="en-US" sz="2400" kern="1200">
                <a:solidFill>
                  <a:srgbClr val="FFFFFF"/>
                </a:solidFill>
                <a:latin typeface="+mn-lt"/>
                <a:ea typeface="+mn-ea"/>
                <a:cs typeface="+mn-cs"/>
              </a:rPr>
              <a:t>Section 5</a:t>
            </a:r>
          </a:p>
        </p:txBody>
      </p:sp>
      <p:sp>
        <p:nvSpPr>
          <p:cNvPr id="20" name="Rectangle 19">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63106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60042" y="806824"/>
            <a:ext cx="2919738" cy="1494117"/>
          </a:xfrm>
          <a:prstGeom prst="rect">
            <a:avLst/>
          </a:prstGeom>
        </p:spPr>
        <p:txBody>
          <a:bodyPr vert="horz" lIns="91440" tIns="45720" rIns="91440" bIns="45720" rtlCol="0" anchor="b">
            <a:normAutofit/>
          </a:bodyPr>
          <a:lstStyle/>
          <a:p>
            <a:pPr marL="0" indent="0">
              <a:buNone/>
            </a:pPr>
            <a:r>
              <a:rPr lang="en-US" sz="2000" kern="1200">
                <a:solidFill>
                  <a:srgbClr val="FFFFFF"/>
                </a:solidFill>
                <a:latin typeface="+mn-lt"/>
                <a:ea typeface="+mn-ea"/>
                <a:cs typeface="+mn-cs"/>
              </a:rPr>
              <a:t>The decision tree classifier has the highest accuracy.</a:t>
            </a:r>
          </a:p>
        </p:txBody>
      </p:sp>
      <p:pic>
        <p:nvPicPr>
          <p:cNvPr id="3" name="Picture 2">
            <a:extLst>
              <a:ext uri="{FF2B5EF4-FFF2-40B4-BE49-F238E27FC236}">
                <a16:creationId xmlns:a16="http://schemas.microsoft.com/office/drawing/2014/main" id="{B3BF1B81-7D9C-91C7-4D7E-68D3E9A061E2}"/>
              </a:ext>
            </a:extLst>
          </p:cNvPr>
          <p:cNvPicPr>
            <a:picLocks noChangeAspect="1"/>
          </p:cNvPicPr>
          <p:nvPr/>
        </p:nvPicPr>
        <p:blipFill>
          <a:blip r:embed="rId2"/>
          <a:stretch>
            <a:fillRect/>
          </a:stretch>
        </p:blipFill>
        <p:spPr>
          <a:xfrm>
            <a:off x="4502428" y="2354170"/>
            <a:ext cx="7225748" cy="2149660"/>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8643193" y="489507"/>
            <a:ext cx="3091607" cy="1655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Confusion Matrix</a:t>
            </a:r>
          </a:p>
        </p:txBody>
      </p:sp>
      <p:pic>
        <p:nvPicPr>
          <p:cNvPr id="3" name="Picture 2">
            <a:extLst>
              <a:ext uri="{FF2B5EF4-FFF2-40B4-BE49-F238E27FC236}">
                <a16:creationId xmlns:a16="http://schemas.microsoft.com/office/drawing/2014/main" id="{AE0B7CAD-0AE4-2670-9E11-6CC1A0200199}"/>
              </a:ext>
            </a:extLst>
          </p:cNvPr>
          <p:cNvPicPr>
            <a:picLocks noChangeAspect="1"/>
          </p:cNvPicPr>
          <p:nvPr/>
        </p:nvPicPr>
        <p:blipFill>
          <a:blip r:embed="rId2"/>
          <a:srcRect r="8396" b="-1"/>
          <a:stretch/>
        </p:blipFill>
        <p:spPr>
          <a:xfrm>
            <a:off x="20" y="431"/>
            <a:ext cx="8115280" cy="6408311"/>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643193" y="2418408"/>
            <a:ext cx="2942813" cy="3540265"/>
          </a:xfrm>
          <a:prstGeom prst="rect">
            <a:avLst/>
          </a:prstGeom>
        </p:spPr>
        <p:txBody>
          <a:bodyPr vert="horz" lIns="91440" tIns="45720" rIns="91440" bIns="45720" rtlCol="0">
            <a:normAutofit/>
          </a:bodyPr>
          <a:lstStyle/>
          <a:p>
            <a:pPr>
              <a:spcBef>
                <a:spcPts val="1400"/>
              </a:spcBef>
            </a:pPr>
            <a:r>
              <a:rPr lang="en-US" sz="2000"/>
              <a:t>The confusion matrices were all the same, showcasing the different classes and success rates. Although they all had a fault of showing false positives. It showed an unsuccessful landing as a successful landing, which is not good. </a:t>
            </a:r>
          </a:p>
        </p:txBody>
      </p:sp>
      <p:sp>
        <p:nvSpPr>
          <p:cNvPr id="16" name="Rectangle 15">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20" y="6459376"/>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Calibri" panose="020F0502020204030204"/>
              </a:rPr>
              <a:pPr>
                <a:spcAft>
                  <a:spcPts val="600"/>
                </a:spcAft>
                <a:defRPr/>
              </a:pPr>
              <a:t>44</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Conclusions</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45</a:t>
            </a:fld>
            <a:endParaRPr lang="en-US" sz="1100">
              <a:solidFill>
                <a:schemeClr val="tx1">
                  <a:lumMod val="50000"/>
                  <a:lumOff val="50000"/>
                </a:schemeClr>
              </a:solidFill>
              <a:latin typeface="+mn-lt"/>
            </a:endParaRPr>
          </a:p>
        </p:txBody>
      </p:sp>
      <p:graphicFrame>
        <p:nvGraphicFramePr>
          <p:cNvPr id="11" name="Content Placeholder 3">
            <a:extLst>
              <a:ext uri="{FF2B5EF4-FFF2-40B4-BE49-F238E27FC236}">
                <a16:creationId xmlns:a16="http://schemas.microsoft.com/office/drawing/2014/main" id="{A4E19218-A81F-3AF4-515F-C8069426502E}"/>
              </a:ext>
            </a:extLst>
          </p:cNvPr>
          <p:cNvGraphicFramePr>
            <a:graphicFrameLocks noGrp="1"/>
          </p:cNvGraphicFramePr>
          <p:nvPr>
            <p:ph sz="half" idx="4294967295"/>
            <p:extLst>
              <p:ext uri="{D42A27DB-BD31-4B8C-83A1-F6EECF244321}">
                <p14:modId xmlns:p14="http://schemas.microsoft.com/office/powerpoint/2010/main" val="108714236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670CD7-DECC-6D53-0FF7-DB397F168012}"/>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dirty="0">
                <a:solidFill>
                  <a:srgbClr val="FFFFFF"/>
                </a:solidFill>
                <a:latin typeface="+mj-lt"/>
                <a:ea typeface="+mj-ea"/>
                <a:cs typeface="+mj-cs"/>
              </a:rPr>
              <a:t>Thank you!</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4350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CAF0B24-503D-6302-A6BB-AEB6AA569168}"/>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Methodology</a:t>
            </a:r>
          </a:p>
        </p:txBody>
      </p:sp>
      <p:sp>
        <p:nvSpPr>
          <p:cNvPr id="3" name="Text Placeholder 2">
            <a:extLst>
              <a:ext uri="{FF2B5EF4-FFF2-40B4-BE49-F238E27FC236}">
                <a16:creationId xmlns:a16="http://schemas.microsoft.com/office/drawing/2014/main" id="{02D0BCC5-F341-E606-9DD2-4FE3086AF3A2}"/>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a:solidFill>
                  <a:schemeClr val="tx1"/>
                </a:solidFill>
                <a:latin typeface="+mn-lt"/>
                <a:ea typeface="+mn-ea"/>
                <a:cs typeface="+mn-cs"/>
              </a:rPr>
              <a:t>Section 1</a:t>
            </a:r>
          </a:p>
        </p:txBody>
      </p:sp>
    </p:spTree>
    <p:extLst>
      <p:ext uri="{BB962C8B-B14F-4D97-AF65-F5344CB8AC3E}">
        <p14:creationId xmlns:p14="http://schemas.microsoft.com/office/powerpoint/2010/main" val="3855725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6</a:t>
            </a:fld>
            <a:endParaRPr lang="en-US" sz="1100">
              <a:solidFill>
                <a:schemeClr val="tx1">
                  <a:lumMod val="50000"/>
                  <a:lumOff val="50000"/>
                </a:schemeClr>
              </a:solidFill>
              <a:latin typeface="+mn-lt"/>
            </a:endParaRPr>
          </a:p>
        </p:txBody>
      </p:sp>
      <p:graphicFrame>
        <p:nvGraphicFramePr>
          <p:cNvPr id="15" name="Content Placeholder 2">
            <a:extLst>
              <a:ext uri="{FF2B5EF4-FFF2-40B4-BE49-F238E27FC236}">
                <a16:creationId xmlns:a16="http://schemas.microsoft.com/office/drawing/2014/main" id="{6A8945FF-B708-9308-10C3-051EA6F7BE09}"/>
              </a:ext>
            </a:extLst>
          </p:cNvPr>
          <p:cNvGraphicFramePr/>
          <p:nvPr>
            <p:extLst>
              <p:ext uri="{D42A27DB-BD31-4B8C-83A1-F6EECF244321}">
                <p14:modId xmlns:p14="http://schemas.microsoft.com/office/powerpoint/2010/main" val="378734532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1603375"/>
          </a:xfrm>
          <a:prstGeom prst="rect">
            <a:avLst/>
          </a:prstGeom>
        </p:spPr>
        <p:txBody>
          <a:bodyPr/>
          <a:lstStyle/>
          <a:p>
            <a:r>
              <a:rPr lang="en-US" dirty="0"/>
              <a:t>Data collections processes involve a combination of API requests from SpaceX REST API and Web Scraping from SpaceX Wikipedia</a:t>
            </a:r>
          </a:p>
          <a:p>
            <a:pPr lvl="1"/>
            <a:r>
              <a:rPr lang="en-US" dirty="0"/>
              <a:t>Using both of these data collection methods, we ensure we have sufficient data to make a more detailed analysis</a:t>
            </a:r>
          </a:p>
          <a:p>
            <a:pPr marL="457200" lvl="1" indent="0">
              <a:buNone/>
            </a:pPr>
            <a:endParaRPr lang="en-US" dirty="0"/>
          </a:p>
          <a:p>
            <a:pPr marL="457200" lvl="1"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TextBox 2">
            <a:extLst>
              <a:ext uri="{FF2B5EF4-FFF2-40B4-BE49-F238E27FC236}">
                <a16:creationId xmlns:a16="http://schemas.microsoft.com/office/drawing/2014/main" id="{69CA9335-3F86-2401-B4C9-4C99A136C362}"/>
              </a:ext>
            </a:extLst>
          </p:cNvPr>
          <p:cNvSpPr txBox="1"/>
          <p:nvPr/>
        </p:nvSpPr>
        <p:spPr>
          <a:xfrm>
            <a:off x="770011" y="3429000"/>
            <a:ext cx="10515599" cy="1569660"/>
          </a:xfrm>
          <a:prstGeom prst="rect">
            <a:avLst/>
          </a:prstGeom>
          <a:noFill/>
        </p:spPr>
        <p:txBody>
          <a:bodyPr wrap="square">
            <a:spAutoFit/>
          </a:bodyPr>
          <a:lstStyle/>
          <a:p>
            <a:r>
              <a:rPr lang="en-US" sz="2400" dirty="0"/>
              <a:t>Data from SpaceX REST API:</a:t>
            </a:r>
          </a:p>
          <a:p>
            <a:pPr marL="914400" lvl="1" indent="-457200">
              <a:buFont typeface="Arial" panose="020B0604020202020204" pitchFamily="34" charset="0"/>
              <a:buChar char="•"/>
            </a:pPr>
            <a:r>
              <a:rPr lang="en-US" sz="2400" dirty="0" err="1"/>
              <a:t>FlightNumber</a:t>
            </a:r>
            <a:r>
              <a:rPr lang="en-US" sz="2400" dirty="0"/>
              <a:t>, Date, </a:t>
            </a:r>
            <a:r>
              <a:rPr lang="en-US" sz="2400" dirty="0" err="1"/>
              <a:t>BoosterVersion</a:t>
            </a:r>
            <a:r>
              <a:rPr lang="en-US" sz="2400" dirty="0"/>
              <a:t>, </a:t>
            </a:r>
            <a:r>
              <a:rPr lang="en-US" sz="2400" dirty="0" err="1"/>
              <a:t>PayloadMass</a:t>
            </a:r>
            <a:r>
              <a:rPr lang="en-US" sz="2400" dirty="0"/>
              <a:t>, Orbit, </a:t>
            </a:r>
            <a:r>
              <a:rPr lang="en-US" sz="2400" dirty="0" err="1"/>
              <a:t>LaunchSite</a:t>
            </a:r>
            <a:r>
              <a:rPr lang="en-US" sz="2400" dirty="0"/>
              <a:t>, Outcome, Flights, </a:t>
            </a:r>
            <a:r>
              <a:rPr lang="en-US" sz="2400" dirty="0" err="1"/>
              <a:t>GridFins</a:t>
            </a:r>
            <a:r>
              <a:rPr lang="en-US" sz="2400" dirty="0"/>
              <a:t>, Reused, Legs, </a:t>
            </a:r>
            <a:r>
              <a:rPr lang="en-US" sz="2400" dirty="0" err="1"/>
              <a:t>LandingPad</a:t>
            </a:r>
            <a:r>
              <a:rPr lang="en-US" sz="2400" dirty="0"/>
              <a:t>, Block, </a:t>
            </a:r>
            <a:r>
              <a:rPr lang="en-US" sz="2400" dirty="0" err="1"/>
              <a:t>ReusedCount</a:t>
            </a:r>
            <a:r>
              <a:rPr lang="en-US" sz="2400" dirty="0"/>
              <a:t>, Serial, Longitude, Latitude</a:t>
            </a:r>
          </a:p>
        </p:txBody>
      </p:sp>
      <p:sp>
        <p:nvSpPr>
          <p:cNvPr id="7" name="TextBox 6">
            <a:extLst>
              <a:ext uri="{FF2B5EF4-FFF2-40B4-BE49-F238E27FC236}">
                <a16:creationId xmlns:a16="http://schemas.microsoft.com/office/drawing/2014/main" id="{5F5A734D-1C7A-21F3-CFFA-5BB758B20DE5}"/>
              </a:ext>
            </a:extLst>
          </p:cNvPr>
          <p:cNvSpPr txBox="1"/>
          <p:nvPr/>
        </p:nvSpPr>
        <p:spPr>
          <a:xfrm>
            <a:off x="734028" y="4971094"/>
            <a:ext cx="10515600" cy="1200329"/>
          </a:xfrm>
          <a:prstGeom prst="rect">
            <a:avLst/>
          </a:prstGeom>
          <a:noFill/>
        </p:spPr>
        <p:txBody>
          <a:bodyPr wrap="square">
            <a:spAutoFit/>
          </a:bodyPr>
          <a:lstStyle/>
          <a:p>
            <a:r>
              <a:rPr lang="en-US" sz="2400" dirty="0"/>
              <a:t>Data Columns from Wikipedia Web Scraping:</a:t>
            </a:r>
          </a:p>
          <a:p>
            <a:pPr marL="800100" lvl="1" indent="-342900">
              <a:buFont typeface="Arial" panose="020B0604020202020204" pitchFamily="34" charset="0"/>
              <a:buChar char="•"/>
            </a:pPr>
            <a:r>
              <a:rPr lang="en-US" sz="2400" dirty="0"/>
              <a:t>Flight No., </a:t>
            </a:r>
            <a:r>
              <a:rPr lang="en-US" sz="2400" dirty="0" err="1"/>
              <a:t>LaunchSite</a:t>
            </a:r>
            <a:r>
              <a:rPr lang="en-US" sz="2400" dirty="0"/>
              <a:t>, Payload, </a:t>
            </a:r>
            <a:r>
              <a:rPr lang="en-US" sz="2400" dirty="0" err="1"/>
              <a:t>PayloadMass</a:t>
            </a:r>
            <a:r>
              <a:rPr lang="en-US" sz="2400" dirty="0"/>
              <a:t>, Orbit, Customer, </a:t>
            </a:r>
            <a:r>
              <a:rPr lang="en-US" sz="2400" dirty="0" err="1"/>
              <a:t>LaunchOutcome</a:t>
            </a:r>
            <a:r>
              <a:rPr lang="en-US" sz="2400" dirty="0"/>
              <a:t>, </a:t>
            </a:r>
            <a:r>
              <a:rPr lang="en-US" sz="2400" dirty="0" err="1"/>
              <a:t>VersionBooster</a:t>
            </a:r>
            <a:r>
              <a:rPr lang="en-US" sz="2400" dirty="0"/>
              <a:t>, </a:t>
            </a:r>
            <a:r>
              <a:rPr lang="en-US" sz="2400" dirty="0" err="1"/>
              <a:t>BoosterLanding</a:t>
            </a:r>
            <a:r>
              <a:rPr lang="en-US" sz="2400" dirty="0"/>
              <a:t>, Date, Time</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43D08925-8EC1-66A8-F683-B10A80714CC9}"/>
              </a:ext>
            </a:extLst>
          </p:cNvPr>
          <p:cNvSpPr/>
          <p:nvPr/>
        </p:nvSpPr>
        <p:spPr>
          <a:xfrm>
            <a:off x="770011" y="1780674"/>
            <a:ext cx="1828810" cy="1828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Requested rocket launch data from SpaceX API</a:t>
            </a:r>
          </a:p>
        </p:txBody>
      </p:sp>
      <p:sp>
        <p:nvSpPr>
          <p:cNvPr id="7" name="Rectangle 6">
            <a:extLst>
              <a:ext uri="{FF2B5EF4-FFF2-40B4-BE49-F238E27FC236}">
                <a16:creationId xmlns:a16="http://schemas.microsoft.com/office/drawing/2014/main" id="{5EBF4A19-6E78-E4AB-427E-6AD4E7AA87E0}"/>
              </a:ext>
            </a:extLst>
          </p:cNvPr>
          <p:cNvSpPr/>
          <p:nvPr/>
        </p:nvSpPr>
        <p:spPr>
          <a:xfrm>
            <a:off x="3713737" y="1780674"/>
            <a:ext cx="1828810" cy="1828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Decoding the response content using .</a:t>
            </a:r>
            <a:r>
              <a:rPr lang="en-US" dirty="0" err="1"/>
              <a:t>json</a:t>
            </a:r>
            <a:r>
              <a:rPr lang="en-US" dirty="0"/>
              <a:t>()</a:t>
            </a:r>
          </a:p>
        </p:txBody>
      </p:sp>
      <p:sp>
        <p:nvSpPr>
          <p:cNvPr id="8" name="Rectangle 7">
            <a:extLst>
              <a:ext uri="{FF2B5EF4-FFF2-40B4-BE49-F238E27FC236}">
                <a16:creationId xmlns:a16="http://schemas.microsoft.com/office/drawing/2014/main" id="{57B2D373-A8E0-BC5A-04F4-B2A69935FEE6}"/>
              </a:ext>
            </a:extLst>
          </p:cNvPr>
          <p:cNvSpPr/>
          <p:nvPr/>
        </p:nvSpPr>
        <p:spPr>
          <a:xfrm>
            <a:off x="6649455" y="1800026"/>
            <a:ext cx="1828810" cy="1828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Requested information about launches from SpaceX API </a:t>
            </a:r>
          </a:p>
        </p:txBody>
      </p:sp>
      <p:sp>
        <p:nvSpPr>
          <p:cNvPr id="9" name="Rectangle 8">
            <a:extLst>
              <a:ext uri="{FF2B5EF4-FFF2-40B4-BE49-F238E27FC236}">
                <a16:creationId xmlns:a16="http://schemas.microsoft.com/office/drawing/2014/main" id="{941655D3-F22B-EBC2-7084-2B7FB9F6E90E}"/>
              </a:ext>
            </a:extLst>
          </p:cNvPr>
          <p:cNvSpPr/>
          <p:nvPr/>
        </p:nvSpPr>
        <p:spPr>
          <a:xfrm>
            <a:off x="9384606" y="1775963"/>
            <a:ext cx="1828810" cy="1828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Constructed data we have obtained into a dictionary</a:t>
            </a:r>
          </a:p>
        </p:txBody>
      </p:sp>
      <p:sp>
        <p:nvSpPr>
          <p:cNvPr id="10" name="Rectangle 9">
            <a:extLst>
              <a:ext uri="{FF2B5EF4-FFF2-40B4-BE49-F238E27FC236}">
                <a16:creationId xmlns:a16="http://schemas.microsoft.com/office/drawing/2014/main" id="{BF9A29CE-E311-CDD5-EBC1-90CE8BC89802}"/>
              </a:ext>
            </a:extLst>
          </p:cNvPr>
          <p:cNvSpPr/>
          <p:nvPr/>
        </p:nvSpPr>
        <p:spPr>
          <a:xfrm>
            <a:off x="9384606" y="4240188"/>
            <a:ext cx="1828810" cy="1828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Creating </a:t>
            </a:r>
            <a:r>
              <a:rPr lang="en-US" dirty="0" err="1"/>
              <a:t>dataframe</a:t>
            </a:r>
            <a:r>
              <a:rPr lang="en-US" dirty="0"/>
              <a:t> from the dictionary</a:t>
            </a:r>
          </a:p>
        </p:txBody>
      </p:sp>
      <p:sp>
        <p:nvSpPr>
          <p:cNvPr id="11" name="Rectangle 10">
            <a:extLst>
              <a:ext uri="{FF2B5EF4-FFF2-40B4-BE49-F238E27FC236}">
                <a16:creationId xmlns:a16="http://schemas.microsoft.com/office/drawing/2014/main" id="{6C8ED6E2-A9E5-089E-88F6-DC3220470232}"/>
              </a:ext>
            </a:extLst>
          </p:cNvPr>
          <p:cNvSpPr/>
          <p:nvPr/>
        </p:nvSpPr>
        <p:spPr>
          <a:xfrm>
            <a:off x="6649455" y="4196773"/>
            <a:ext cx="1828810" cy="1828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Filtering the </a:t>
            </a:r>
            <a:r>
              <a:rPr lang="en-US" dirty="0" err="1"/>
              <a:t>dataframe</a:t>
            </a:r>
            <a:r>
              <a:rPr lang="en-US" dirty="0"/>
              <a:t> to only include Falcon 9 launches</a:t>
            </a:r>
          </a:p>
        </p:txBody>
      </p:sp>
      <p:sp>
        <p:nvSpPr>
          <p:cNvPr id="12" name="Rectangle 11">
            <a:extLst>
              <a:ext uri="{FF2B5EF4-FFF2-40B4-BE49-F238E27FC236}">
                <a16:creationId xmlns:a16="http://schemas.microsoft.com/office/drawing/2014/main" id="{11EE609F-BF66-25CF-E610-0FEDA03F26C4}"/>
              </a:ext>
            </a:extLst>
          </p:cNvPr>
          <p:cNvSpPr/>
          <p:nvPr/>
        </p:nvSpPr>
        <p:spPr>
          <a:xfrm>
            <a:off x="3713737" y="4240188"/>
            <a:ext cx="1828810" cy="1828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Replace missing values with calculated .mean()</a:t>
            </a:r>
          </a:p>
        </p:txBody>
      </p:sp>
      <p:sp>
        <p:nvSpPr>
          <p:cNvPr id="13" name="Rectangle 12">
            <a:extLst>
              <a:ext uri="{FF2B5EF4-FFF2-40B4-BE49-F238E27FC236}">
                <a16:creationId xmlns:a16="http://schemas.microsoft.com/office/drawing/2014/main" id="{0DF4A9AE-CA59-817E-025A-5D8561A8FD6A}"/>
              </a:ext>
            </a:extLst>
          </p:cNvPr>
          <p:cNvSpPr/>
          <p:nvPr/>
        </p:nvSpPr>
        <p:spPr>
          <a:xfrm>
            <a:off x="758086" y="4196773"/>
            <a:ext cx="1828810" cy="1828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Export data to CSV</a:t>
            </a:r>
          </a:p>
        </p:txBody>
      </p:sp>
      <p:cxnSp>
        <p:nvCxnSpPr>
          <p:cNvPr id="15" name="Straight Arrow Connector 14">
            <a:extLst>
              <a:ext uri="{FF2B5EF4-FFF2-40B4-BE49-F238E27FC236}">
                <a16:creationId xmlns:a16="http://schemas.microsoft.com/office/drawing/2014/main" id="{14542019-0B13-DDE0-7942-46A80F444CB9}"/>
              </a:ext>
            </a:extLst>
          </p:cNvPr>
          <p:cNvCxnSpPr>
            <a:stCxn id="2" idx="3"/>
            <a:endCxn id="7" idx="1"/>
          </p:cNvCxnSpPr>
          <p:nvPr/>
        </p:nvCxnSpPr>
        <p:spPr>
          <a:xfrm>
            <a:off x="2598821" y="2695074"/>
            <a:ext cx="1114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2614A78-D21F-7BC0-35CA-9E4191954715}"/>
              </a:ext>
            </a:extLst>
          </p:cNvPr>
          <p:cNvCxnSpPr>
            <a:stCxn id="8" idx="3"/>
          </p:cNvCxnSpPr>
          <p:nvPr/>
        </p:nvCxnSpPr>
        <p:spPr>
          <a:xfrm>
            <a:off x="8478265" y="2714426"/>
            <a:ext cx="9063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858C1C9-1808-DB36-E92E-C62D4F59F7CF}"/>
              </a:ext>
            </a:extLst>
          </p:cNvPr>
          <p:cNvCxnSpPr>
            <a:cxnSpLocks/>
            <a:stCxn id="7" idx="3"/>
          </p:cNvCxnSpPr>
          <p:nvPr/>
        </p:nvCxnSpPr>
        <p:spPr>
          <a:xfrm>
            <a:off x="5542547" y="2695074"/>
            <a:ext cx="1114916" cy="19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3411FBC-84CA-1472-DD8D-F76616BA9F1A}"/>
              </a:ext>
            </a:extLst>
          </p:cNvPr>
          <p:cNvCxnSpPr>
            <a:stCxn id="9" idx="2"/>
            <a:endCxn id="10" idx="0"/>
          </p:cNvCxnSpPr>
          <p:nvPr/>
        </p:nvCxnSpPr>
        <p:spPr>
          <a:xfrm>
            <a:off x="10299011" y="3604763"/>
            <a:ext cx="0" cy="635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700DD3E-DC65-B7BA-69C3-54A15A506970}"/>
              </a:ext>
            </a:extLst>
          </p:cNvPr>
          <p:cNvCxnSpPr>
            <a:cxnSpLocks/>
            <a:endCxn id="11" idx="3"/>
          </p:cNvCxnSpPr>
          <p:nvPr/>
        </p:nvCxnSpPr>
        <p:spPr>
          <a:xfrm flipH="1">
            <a:off x="8478265" y="5111173"/>
            <a:ext cx="9063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57E7CE5-A3D7-2744-CE7A-0CD2B4A5307F}"/>
              </a:ext>
            </a:extLst>
          </p:cNvPr>
          <p:cNvCxnSpPr>
            <a:stCxn id="11" idx="1"/>
          </p:cNvCxnSpPr>
          <p:nvPr/>
        </p:nvCxnSpPr>
        <p:spPr>
          <a:xfrm flipH="1">
            <a:off x="5542547" y="5111173"/>
            <a:ext cx="1106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48BED58-71BD-5E37-994C-8B4366565201}"/>
              </a:ext>
            </a:extLst>
          </p:cNvPr>
          <p:cNvCxnSpPr>
            <a:stCxn id="12" idx="1"/>
          </p:cNvCxnSpPr>
          <p:nvPr/>
        </p:nvCxnSpPr>
        <p:spPr>
          <a:xfrm flipH="1">
            <a:off x="2598821" y="5154588"/>
            <a:ext cx="1114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4C303FF-DD15-E019-363F-527478B2B59E}"/>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E09E4DE-9ECB-A38B-1C6A-236135D7F8E5}"/>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D9959E3B-8A37-CFB8-148F-FB632CEC43C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p>
        </p:txBody>
      </p:sp>
      <p:sp>
        <p:nvSpPr>
          <p:cNvPr id="2" name="Rectangle 1">
            <a:extLst>
              <a:ext uri="{FF2B5EF4-FFF2-40B4-BE49-F238E27FC236}">
                <a16:creationId xmlns:a16="http://schemas.microsoft.com/office/drawing/2014/main" id="{1939E97C-1E93-E264-207D-CABDE3426F3C}"/>
              </a:ext>
            </a:extLst>
          </p:cNvPr>
          <p:cNvSpPr/>
          <p:nvPr/>
        </p:nvSpPr>
        <p:spPr>
          <a:xfrm>
            <a:off x="770011" y="1780674"/>
            <a:ext cx="1828810" cy="1828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Requested Falcon 9 launch data from Wikipedia</a:t>
            </a:r>
          </a:p>
        </p:txBody>
      </p:sp>
      <p:sp>
        <p:nvSpPr>
          <p:cNvPr id="7" name="Rectangle 6">
            <a:extLst>
              <a:ext uri="{FF2B5EF4-FFF2-40B4-BE49-F238E27FC236}">
                <a16:creationId xmlns:a16="http://schemas.microsoft.com/office/drawing/2014/main" id="{27AC8744-2FF0-F0E9-0CB5-FE6C23AAC99E}"/>
              </a:ext>
            </a:extLst>
          </p:cNvPr>
          <p:cNvSpPr/>
          <p:nvPr/>
        </p:nvSpPr>
        <p:spPr>
          <a:xfrm>
            <a:off x="3713737" y="1780674"/>
            <a:ext cx="1828810" cy="1828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t>
            </a:r>
            <a:r>
              <a:rPr lang="en-US" dirty="0" err="1"/>
              <a:t>BeautifulSoup</a:t>
            </a:r>
            <a:r>
              <a:rPr lang="en-US" dirty="0"/>
              <a:t> object from HTML response</a:t>
            </a:r>
          </a:p>
        </p:txBody>
      </p:sp>
      <p:sp>
        <p:nvSpPr>
          <p:cNvPr id="8" name="Rectangle 7">
            <a:extLst>
              <a:ext uri="{FF2B5EF4-FFF2-40B4-BE49-F238E27FC236}">
                <a16:creationId xmlns:a16="http://schemas.microsoft.com/office/drawing/2014/main" id="{B78DA2B8-C4AE-FE6D-474B-26164DC6AD32}"/>
              </a:ext>
            </a:extLst>
          </p:cNvPr>
          <p:cNvSpPr/>
          <p:nvPr/>
        </p:nvSpPr>
        <p:spPr>
          <a:xfrm>
            <a:off x="6649455" y="1800026"/>
            <a:ext cx="1828810" cy="1828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Extract all column names from HTML table header</a:t>
            </a:r>
          </a:p>
        </p:txBody>
      </p:sp>
      <p:sp>
        <p:nvSpPr>
          <p:cNvPr id="9" name="Rectangle 8">
            <a:extLst>
              <a:ext uri="{FF2B5EF4-FFF2-40B4-BE49-F238E27FC236}">
                <a16:creationId xmlns:a16="http://schemas.microsoft.com/office/drawing/2014/main" id="{AA526FB2-E637-6B0E-0BA1-232EAF5285C6}"/>
              </a:ext>
            </a:extLst>
          </p:cNvPr>
          <p:cNvSpPr/>
          <p:nvPr/>
        </p:nvSpPr>
        <p:spPr>
          <a:xfrm>
            <a:off x="9384606" y="1775963"/>
            <a:ext cx="1828810" cy="1828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Collect Data by parsing HTML tables</a:t>
            </a:r>
          </a:p>
        </p:txBody>
      </p:sp>
      <p:sp>
        <p:nvSpPr>
          <p:cNvPr id="10" name="Rectangle 9">
            <a:extLst>
              <a:ext uri="{FF2B5EF4-FFF2-40B4-BE49-F238E27FC236}">
                <a16:creationId xmlns:a16="http://schemas.microsoft.com/office/drawing/2014/main" id="{F6DFBCBB-4487-7DF5-99E1-184DDA9A1F7F}"/>
              </a:ext>
            </a:extLst>
          </p:cNvPr>
          <p:cNvSpPr/>
          <p:nvPr/>
        </p:nvSpPr>
        <p:spPr>
          <a:xfrm>
            <a:off x="9384606" y="4240188"/>
            <a:ext cx="1828810" cy="1828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Construct data obtained into a dictionary</a:t>
            </a:r>
          </a:p>
        </p:txBody>
      </p:sp>
      <p:sp>
        <p:nvSpPr>
          <p:cNvPr id="11" name="Rectangle 10">
            <a:extLst>
              <a:ext uri="{FF2B5EF4-FFF2-40B4-BE49-F238E27FC236}">
                <a16:creationId xmlns:a16="http://schemas.microsoft.com/office/drawing/2014/main" id="{2B7B1AAC-F8F4-3FBD-8FC4-B37C00FDDCB6}"/>
              </a:ext>
            </a:extLst>
          </p:cNvPr>
          <p:cNvSpPr/>
          <p:nvPr/>
        </p:nvSpPr>
        <p:spPr>
          <a:xfrm>
            <a:off x="6649455" y="4196773"/>
            <a:ext cx="1828810" cy="1828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t>
            </a:r>
            <a:r>
              <a:rPr lang="en-US" dirty="0" err="1"/>
              <a:t>dataframe</a:t>
            </a:r>
            <a:r>
              <a:rPr lang="en-US" dirty="0"/>
              <a:t> from the dictionary</a:t>
            </a:r>
          </a:p>
        </p:txBody>
      </p:sp>
      <p:sp>
        <p:nvSpPr>
          <p:cNvPr id="12" name="Rectangle 11">
            <a:extLst>
              <a:ext uri="{FF2B5EF4-FFF2-40B4-BE49-F238E27FC236}">
                <a16:creationId xmlns:a16="http://schemas.microsoft.com/office/drawing/2014/main" id="{6C1F8B79-2336-653D-366C-E85AFD9A6037}"/>
              </a:ext>
            </a:extLst>
          </p:cNvPr>
          <p:cNvSpPr/>
          <p:nvPr/>
        </p:nvSpPr>
        <p:spPr>
          <a:xfrm>
            <a:off x="3713737" y="4240188"/>
            <a:ext cx="1828810" cy="1828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Export the data to CSV</a:t>
            </a:r>
          </a:p>
        </p:txBody>
      </p:sp>
      <p:cxnSp>
        <p:nvCxnSpPr>
          <p:cNvPr id="15" name="Straight Arrow Connector 14">
            <a:extLst>
              <a:ext uri="{FF2B5EF4-FFF2-40B4-BE49-F238E27FC236}">
                <a16:creationId xmlns:a16="http://schemas.microsoft.com/office/drawing/2014/main" id="{B5258167-9D5E-4FCD-6740-D8763BBF3B68}"/>
              </a:ext>
            </a:extLst>
          </p:cNvPr>
          <p:cNvCxnSpPr>
            <a:stCxn id="2" idx="3"/>
            <a:endCxn id="7" idx="1"/>
          </p:cNvCxnSpPr>
          <p:nvPr/>
        </p:nvCxnSpPr>
        <p:spPr>
          <a:xfrm>
            <a:off x="2598821" y="2695074"/>
            <a:ext cx="1114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6E9838A-A5AD-D75C-0F40-916BEAEA37B5}"/>
              </a:ext>
            </a:extLst>
          </p:cNvPr>
          <p:cNvCxnSpPr>
            <a:stCxn id="8" idx="3"/>
          </p:cNvCxnSpPr>
          <p:nvPr/>
        </p:nvCxnSpPr>
        <p:spPr>
          <a:xfrm>
            <a:off x="8478265" y="2714426"/>
            <a:ext cx="9063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342F5D7-E338-69CE-E79F-5DB6D4601929}"/>
              </a:ext>
            </a:extLst>
          </p:cNvPr>
          <p:cNvCxnSpPr>
            <a:cxnSpLocks/>
            <a:stCxn id="7" idx="3"/>
          </p:cNvCxnSpPr>
          <p:nvPr/>
        </p:nvCxnSpPr>
        <p:spPr>
          <a:xfrm>
            <a:off x="5542547" y="2695074"/>
            <a:ext cx="1114916" cy="19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FB0B18D-6235-7AB3-8C0F-E2A3371D85FD}"/>
              </a:ext>
            </a:extLst>
          </p:cNvPr>
          <p:cNvCxnSpPr>
            <a:stCxn id="9" idx="2"/>
            <a:endCxn id="10" idx="0"/>
          </p:cNvCxnSpPr>
          <p:nvPr/>
        </p:nvCxnSpPr>
        <p:spPr>
          <a:xfrm>
            <a:off x="10299011" y="3604763"/>
            <a:ext cx="0" cy="635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CD9884E-D0B7-F4BE-4DD9-C03922ADCB96}"/>
              </a:ext>
            </a:extLst>
          </p:cNvPr>
          <p:cNvCxnSpPr>
            <a:cxnSpLocks/>
            <a:endCxn id="11" idx="3"/>
          </p:cNvCxnSpPr>
          <p:nvPr/>
        </p:nvCxnSpPr>
        <p:spPr>
          <a:xfrm flipH="1">
            <a:off x="8478265" y="5111173"/>
            <a:ext cx="9063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FA06FA7-6281-564D-77E7-2EF0E820AC48}"/>
              </a:ext>
            </a:extLst>
          </p:cNvPr>
          <p:cNvCxnSpPr>
            <a:stCxn id="11" idx="1"/>
          </p:cNvCxnSpPr>
          <p:nvPr/>
        </p:nvCxnSpPr>
        <p:spPr>
          <a:xfrm flipH="1">
            <a:off x="5542547" y="5111173"/>
            <a:ext cx="1106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33363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1197</TotalTime>
  <Words>1768</Words>
  <Application>Microsoft Macintosh PowerPoint</Application>
  <PresentationFormat>Widescreen</PresentationFormat>
  <Paragraphs>241</Paragraphs>
  <Slides>46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Abadi</vt:lpstr>
      <vt:lpstr>Arial</vt:lpstr>
      <vt:lpstr>Calibri</vt:lpstr>
      <vt:lpstr>Custom Design</vt:lpstr>
      <vt:lpstr>Winning the Space Race with Data Science</vt:lpstr>
      <vt:lpstr>PowerPoint Presentation</vt:lpstr>
      <vt:lpstr>PowerPoint Presentation</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 Drawn from 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Launch Sites and Proximities Analysis</vt:lpstr>
      <vt:lpstr>PowerPoint Presentation</vt:lpstr>
      <vt:lpstr>PowerPoint Presentation</vt:lpstr>
      <vt:lpstr>PowerPoint Presentation</vt:lpstr>
      <vt:lpstr>Build a Dashboard with Plotly Dash</vt:lpstr>
      <vt:lpstr>PowerPoint Presentation</vt:lpstr>
      <vt:lpstr>PowerPoint Presentation</vt:lpstr>
      <vt:lpstr>PowerPoint Presentation</vt:lpstr>
      <vt:lpstr>Predictive Analysis (Classification)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Karissa Mohr</cp:lastModifiedBy>
  <cp:revision>199</cp:revision>
  <dcterms:created xsi:type="dcterms:W3CDTF">2021-04-29T18:58:34Z</dcterms:created>
  <dcterms:modified xsi:type="dcterms:W3CDTF">2025-04-10T17:52:19Z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